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y="6858000" cx="12192000"/>
  <p:notesSz cx="6858000" cy="9144000"/>
  <p:embeddedFontLst>
    <p:embeddedFont>
      <p:font typeface="Inder"/>
      <p:regular r:id="rId34"/>
    </p:embeddedFont>
    <p:embeddedFont>
      <p:font typeface="Corbel"/>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9" roundtripDataSignature="AMtx7mhtpxEb/73ai28vND2DocwlOEYU4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Corbel-regular.fntdata"/><Relationship Id="rId12" Type="http://schemas.openxmlformats.org/officeDocument/2006/relationships/slide" Target="slides/slide8.xml"/><Relationship Id="rId34" Type="http://schemas.openxmlformats.org/officeDocument/2006/relationships/font" Target="fonts/Inder-regular.fntdata"/><Relationship Id="rId15" Type="http://schemas.openxmlformats.org/officeDocument/2006/relationships/slide" Target="slides/slide11.xml"/><Relationship Id="rId37" Type="http://schemas.openxmlformats.org/officeDocument/2006/relationships/font" Target="fonts/Corbel-italic.fntdata"/><Relationship Id="rId14" Type="http://schemas.openxmlformats.org/officeDocument/2006/relationships/slide" Target="slides/slide10.xml"/><Relationship Id="rId36" Type="http://schemas.openxmlformats.org/officeDocument/2006/relationships/font" Target="fonts/Corbel-bold.fntdata"/><Relationship Id="rId17" Type="http://schemas.openxmlformats.org/officeDocument/2006/relationships/slide" Target="slides/slide13.xml"/><Relationship Id="rId39" Type="http://customschemas.google.com/relationships/presentationmetadata" Target="metadata"/><Relationship Id="rId16" Type="http://schemas.openxmlformats.org/officeDocument/2006/relationships/slide" Target="slides/slide12.xml"/><Relationship Id="rId38" Type="http://schemas.openxmlformats.org/officeDocument/2006/relationships/font" Target="fonts/Corbel-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Rob</a:t>
            </a:r>
            <a:endParaRPr/>
          </a:p>
        </p:txBody>
      </p:sp>
      <p:sp>
        <p:nvSpPr>
          <p:cNvPr id="92" name="Google Shape;9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911cd1f76f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g911cd1f76f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Rob</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912ae3f83d_0_3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Rob</a:t>
            </a:r>
            <a:endParaRPr/>
          </a:p>
        </p:txBody>
      </p:sp>
      <p:sp>
        <p:nvSpPr>
          <p:cNvPr id="181" name="Google Shape;181;g912ae3f83d_0_3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94adc0c7f1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g94adc0c7f1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Helena</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94adc0c7f1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g94adc0c7f1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Helena</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9476e9a599_0_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g9476e9a599_0_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Helena</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9476e9a59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g9476e9a599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Helena</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9476e9a599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g9476e9a599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Helena</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94adc0c7f1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g94adc0c7f1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Noreen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912ae3f83d_0_3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Noreen</a:t>
            </a:r>
            <a:endParaRPr/>
          </a:p>
        </p:txBody>
      </p:sp>
      <p:sp>
        <p:nvSpPr>
          <p:cNvPr id="230" name="Google Shape;230;g912ae3f83d_0_3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Noreen</a:t>
            </a:r>
            <a:endParaRPr/>
          </a:p>
        </p:txBody>
      </p:sp>
      <p:sp>
        <p:nvSpPr>
          <p:cNvPr id="236" name="Google Shape;23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912ae3f83d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g912ae3f83d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Rob</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912ae3f83d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Noreen</a:t>
            </a:r>
            <a:endParaRPr/>
          </a:p>
        </p:txBody>
      </p:sp>
      <p:sp>
        <p:nvSpPr>
          <p:cNvPr id="242" name="Google Shape;242;g912ae3f83d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Helena</a:t>
            </a:r>
            <a:endParaRPr/>
          </a:p>
        </p:txBody>
      </p:sp>
      <p:sp>
        <p:nvSpPr>
          <p:cNvPr id="248" name="Google Shape;24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912ae3f83d_2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g912ae3f83d_2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Helena</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Becky</a:t>
            </a:r>
            <a:endParaRPr/>
          </a:p>
        </p:txBody>
      </p:sp>
      <p:sp>
        <p:nvSpPr>
          <p:cNvPr id="262" name="Google Shape;26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912ae3f83d_2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g912ae3f83d_2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Becky</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911ca74b38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g911ca74b38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Helena</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0" name="Google Shape;28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911ca74b38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6" name="Google Shape;286;g911ca74b38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94adc0c7f1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2" name="Google Shape;292;g94adc0c7f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93cc5b5375_3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93cc5b5375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Rob</a:t>
            </a:r>
            <a:endParaRPr/>
          </a:p>
        </p:txBody>
      </p:sp>
      <p:sp>
        <p:nvSpPr>
          <p:cNvPr id="106" name="Google Shape;10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Noreen and Helena</a:t>
            </a:r>
            <a:endParaRPr/>
          </a:p>
        </p:txBody>
      </p:sp>
      <p:sp>
        <p:nvSpPr>
          <p:cNvPr id="115" name="Google Shape;11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961f78964a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Helena</a:t>
            </a:r>
            <a:endParaRPr/>
          </a:p>
        </p:txBody>
      </p:sp>
      <p:sp>
        <p:nvSpPr>
          <p:cNvPr id="125" name="Google Shape;125;g961f78964a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Becky</a:t>
            </a:r>
            <a:endParaRPr/>
          </a:p>
        </p:txBody>
      </p:sp>
      <p:sp>
        <p:nvSpPr>
          <p:cNvPr id="136" name="Google Shape;13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961f78964a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Becky</a:t>
            </a:r>
            <a:endParaRPr/>
          </a:p>
        </p:txBody>
      </p:sp>
      <p:sp>
        <p:nvSpPr>
          <p:cNvPr id="149" name="Google Shape;149;g961f78964a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Rob</a:t>
            </a:r>
            <a:endParaRPr/>
          </a:p>
        </p:txBody>
      </p:sp>
      <p:sp>
        <p:nvSpPr>
          <p:cNvPr id="161" name="Google Shape;16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Rob</a:t>
            </a:r>
            <a:endParaRPr/>
          </a:p>
        </p:txBody>
      </p:sp>
      <p:sp>
        <p:nvSpPr>
          <p:cNvPr id="168" name="Google Shape;16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sp>
        <p:nvSpPr>
          <p:cNvPr id="13" name="Google Shape;13;p16"/>
          <p:cNvSpPr/>
          <p:nvPr/>
        </p:nvSpPr>
        <p:spPr>
          <a:xfrm>
            <a:off x="231140" y="243840"/>
            <a:ext cx="11724600" cy="6378000"/>
          </a:xfrm>
          <a:prstGeom prst="rect">
            <a:avLst/>
          </a:prstGeom>
          <a:solidFill>
            <a:schemeClr val="lt1"/>
          </a:solid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16"/>
          <p:cNvSpPr txBox="1"/>
          <p:nvPr>
            <p:ph type="ctrTitle"/>
          </p:nvPr>
        </p:nvSpPr>
        <p:spPr>
          <a:xfrm>
            <a:off x="1109980" y="882376"/>
            <a:ext cx="9966900" cy="2926200"/>
          </a:xfrm>
          <a:prstGeom prst="rect">
            <a:avLst/>
          </a:prstGeom>
          <a:noFill/>
          <a:ln>
            <a:noFill/>
          </a:ln>
        </p:spPr>
        <p:txBody>
          <a:bodyPr anchorCtr="0" anchor="b" bIns="45700" lIns="91425" spcFirstLastPara="1" rIns="91425" wrap="square" tIns="45700">
            <a:noAutofit/>
          </a:bodyPr>
          <a:lstStyle>
            <a:lvl1pPr lvl="0" rtl="0" algn="ctr">
              <a:lnSpc>
                <a:spcPct val="85000"/>
              </a:lnSpc>
              <a:spcBef>
                <a:spcPts val="0"/>
              </a:spcBef>
              <a:spcAft>
                <a:spcPts val="0"/>
              </a:spcAft>
              <a:buClr>
                <a:srgbClr val="DF5327"/>
              </a:buClr>
              <a:buSzPts val="7200"/>
              <a:buFont typeface="Corbel"/>
              <a:buNone/>
              <a:defRPr b="1" i="0" sz="7200" u="none" cap="none" strike="noStrike">
                <a:solidFill>
                  <a:srgbClr val="DF5327"/>
                </a:solidFill>
                <a:latin typeface="Corbel"/>
                <a:ea typeface="Corbel"/>
                <a:cs typeface="Corbel"/>
                <a:sym typeface="Corbe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 name="Google Shape;15;p16"/>
          <p:cNvSpPr txBox="1"/>
          <p:nvPr>
            <p:ph idx="1" type="subTitle"/>
          </p:nvPr>
        </p:nvSpPr>
        <p:spPr>
          <a:xfrm>
            <a:off x="1709530" y="3869634"/>
            <a:ext cx="8767800" cy="13881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400"/>
              </a:spcBef>
              <a:spcAft>
                <a:spcPts val="0"/>
              </a:spcAft>
              <a:buSzPts val="1760"/>
              <a:buNone/>
              <a:defRPr sz="2200">
                <a:solidFill>
                  <a:schemeClr val="accent1"/>
                </a:solidFill>
              </a:defRPr>
            </a:lvl1pPr>
            <a:lvl2pPr lvl="1" rtl="0" algn="ctr">
              <a:lnSpc>
                <a:spcPct val="90000"/>
              </a:lnSpc>
              <a:spcBef>
                <a:spcPts val="200"/>
              </a:spcBef>
              <a:spcAft>
                <a:spcPts val="0"/>
              </a:spcAft>
              <a:buSzPts val="1760"/>
              <a:buNone/>
              <a:defRPr sz="2200"/>
            </a:lvl2pPr>
            <a:lvl3pPr lvl="2" rtl="0" algn="ctr">
              <a:lnSpc>
                <a:spcPct val="90000"/>
              </a:lnSpc>
              <a:spcBef>
                <a:spcPts val="400"/>
              </a:spcBef>
              <a:spcAft>
                <a:spcPts val="0"/>
              </a:spcAft>
              <a:buSzPts val="1760"/>
              <a:buNone/>
              <a:defRPr sz="2200"/>
            </a:lvl3pPr>
            <a:lvl4pPr lvl="3" rtl="0" algn="ctr">
              <a:lnSpc>
                <a:spcPct val="90000"/>
              </a:lnSpc>
              <a:spcBef>
                <a:spcPts val="400"/>
              </a:spcBef>
              <a:spcAft>
                <a:spcPts val="0"/>
              </a:spcAft>
              <a:buSzPts val="1600"/>
              <a:buNone/>
              <a:defRPr sz="2000"/>
            </a:lvl4pPr>
            <a:lvl5pPr lvl="4" rtl="0" algn="ctr">
              <a:lnSpc>
                <a:spcPct val="90000"/>
              </a:lnSpc>
              <a:spcBef>
                <a:spcPts val="400"/>
              </a:spcBef>
              <a:spcAft>
                <a:spcPts val="0"/>
              </a:spcAft>
              <a:buSzPts val="1600"/>
              <a:buNone/>
              <a:defRPr sz="2000"/>
            </a:lvl5pPr>
            <a:lvl6pPr lvl="5" rtl="0" algn="ctr">
              <a:lnSpc>
                <a:spcPct val="90000"/>
              </a:lnSpc>
              <a:spcBef>
                <a:spcPts val="400"/>
              </a:spcBef>
              <a:spcAft>
                <a:spcPts val="0"/>
              </a:spcAft>
              <a:buSzPts val="1600"/>
              <a:buNone/>
              <a:defRPr sz="2000"/>
            </a:lvl6pPr>
            <a:lvl7pPr lvl="6" rtl="0" algn="ctr">
              <a:lnSpc>
                <a:spcPct val="90000"/>
              </a:lnSpc>
              <a:spcBef>
                <a:spcPts val="400"/>
              </a:spcBef>
              <a:spcAft>
                <a:spcPts val="0"/>
              </a:spcAft>
              <a:buSzPts val="1600"/>
              <a:buNone/>
              <a:defRPr sz="2000"/>
            </a:lvl7pPr>
            <a:lvl8pPr lvl="7" rtl="0" algn="ctr">
              <a:lnSpc>
                <a:spcPct val="90000"/>
              </a:lnSpc>
              <a:spcBef>
                <a:spcPts val="400"/>
              </a:spcBef>
              <a:spcAft>
                <a:spcPts val="0"/>
              </a:spcAft>
              <a:buSzPts val="1600"/>
              <a:buNone/>
              <a:defRPr sz="2000"/>
            </a:lvl8pPr>
            <a:lvl9pPr lvl="8" rtl="0" algn="ctr">
              <a:lnSpc>
                <a:spcPct val="90000"/>
              </a:lnSpc>
              <a:spcBef>
                <a:spcPts val="400"/>
              </a:spcBef>
              <a:spcAft>
                <a:spcPts val="400"/>
              </a:spcAft>
              <a:buSzPts val="1600"/>
              <a:buNone/>
              <a:defRPr sz="2000"/>
            </a:lvl9pPr>
          </a:lstStyle>
          <a:p/>
        </p:txBody>
      </p:sp>
      <p:sp>
        <p:nvSpPr>
          <p:cNvPr id="16" name="Google Shape;16;p16"/>
          <p:cNvSpPr txBox="1"/>
          <p:nvPr>
            <p:ph idx="10" type="dt"/>
          </p:nvPr>
        </p:nvSpPr>
        <p:spPr>
          <a:xfrm>
            <a:off x="1142996" y="6223828"/>
            <a:ext cx="2329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solidFill>
                  <a:schemeClr val="accen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7" name="Google Shape;17;p16"/>
          <p:cNvSpPr txBox="1"/>
          <p:nvPr>
            <p:ph idx="11" type="ftr"/>
          </p:nvPr>
        </p:nvSpPr>
        <p:spPr>
          <a:xfrm>
            <a:off x="3949148" y="6223828"/>
            <a:ext cx="4717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solidFill>
                  <a:schemeClr val="accen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8" name="Google Shape;18;p16"/>
          <p:cNvSpPr txBox="1"/>
          <p:nvPr>
            <p:ph idx="12" type="sldNum"/>
          </p:nvPr>
        </p:nvSpPr>
        <p:spPr>
          <a:xfrm>
            <a:off x="9329530" y="6223828"/>
            <a:ext cx="17061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cxnSp>
        <p:nvCxnSpPr>
          <p:cNvPr id="19" name="Google Shape;19;p16"/>
          <p:cNvCxnSpPr/>
          <p:nvPr/>
        </p:nvCxnSpPr>
        <p:spPr>
          <a:xfrm>
            <a:off x="1978660" y="3733800"/>
            <a:ext cx="8229600" cy="0"/>
          </a:xfrm>
          <a:prstGeom prst="straightConnector1">
            <a:avLst/>
          </a:prstGeom>
          <a:noFill/>
          <a:ln cap="flat" cmpd="sng" w="10000">
            <a:solidFill>
              <a:schemeClr val="accent1"/>
            </a:solidFill>
            <a:prstDash val="solid"/>
            <a:round/>
            <a:headEnd len="sm" w="sm" type="none"/>
            <a:tailEnd len="sm" w="sm" type="none"/>
          </a:ln>
        </p:spPr>
      </p:cxnSp>
      <p:pic>
        <p:nvPicPr>
          <p:cNvPr id="20" name="Google Shape;20;p16"/>
          <p:cNvPicPr preferRelativeResize="0"/>
          <p:nvPr/>
        </p:nvPicPr>
        <p:blipFill>
          <a:blip r:embed="rId2">
            <a:alphaModFix/>
          </a:blip>
          <a:stretch>
            <a:fillRect/>
          </a:stretch>
        </p:blipFill>
        <p:spPr>
          <a:xfrm>
            <a:off x="231150" y="380900"/>
            <a:ext cx="1972648" cy="24082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1" name="Shape 71"/>
        <p:cNvGrpSpPr/>
        <p:nvPr/>
      </p:nvGrpSpPr>
      <p:grpSpPr>
        <a:xfrm>
          <a:off x="0" y="0"/>
          <a:ext cx="0" cy="0"/>
          <a:chOff x="0" y="0"/>
          <a:chExt cx="0" cy="0"/>
        </a:xfrm>
      </p:grpSpPr>
      <p:sp>
        <p:nvSpPr>
          <p:cNvPr id="72" name="Google Shape;72;p24"/>
          <p:cNvSpPr txBox="1"/>
          <p:nvPr>
            <p:ph type="title"/>
          </p:nvPr>
        </p:nvSpPr>
        <p:spPr>
          <a:xfrm>
            <a:off x="1143000" y="1097280"/>
            <a:ext cx="3931800" cy="17373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accent1"/>
              </a:buClr>
              <a:buSzPts val="4000"/>
              <a:buFont typeface="Corbel"/>
              <a:buNone/>
              <a:defRPr b="0" sz="4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3" name="Google Shape;73;p24"/>
          <p:cNvSpPr/>
          <p:nvPr>
            <p:ph idx="2" type="pic"/>
          </p:nvPr>
        </p:nvSpPr>
        <p:spPr>
          <a:xfrm>
            <a:off x="5413248" y="1069847"/>
            <a:ext cx="6099000" cy="4800600"/>
          </a:xfrm>
          <a:prstGeom prst="rect">
            <a:avLst/>
          </a:prstGeom>
          <a:noFill/>
          <a:ln>
            <a:noFill/>
          </a:ln>
        </p:spPr>
        <p:txBody>
          <a:bodyPr anchorCtr="0" anchor="t" bIns="45700" lIns="274300" spcFirstLastPara="1" rIns="91425" wrap="square" tIns="182875">
            <a:noAutofit/>
          </a:bodyPr>
          <a:lstStyle>
            <a:lvl1pPr lvl="0" marR="0" rtl="0" algn="l">
              <a:lnSpc>
                <a:spcPct val="90000"/>
              </a:lnSpc>
              <a:spcBef>
                <a:spcPts val="1400"/>
              </a:spcBef>
              <a:spcAft>
                <a:spcPts val="0"/>
              </a:spcAft>
              <a:buClr>
                <a:schemeClr val="accent1"/>
              </a:buClr>
              <a:buSzPts val="2240"/>
              <a:buFont typeface="Corbel"/>
              <a:buNone/>
              <a:defRPr b="0" i="0" sz="2800" u="none" cap="none" strike="noStrike">
                <a:solidFill>
                  <a:schemeClr val="accent1"/>
                </a:solidFill>
                <a:latin typeface="Corbel"/>
                <a:ea typeface="Corbel"/>
                <a:cs typeface="Corbel"/>
                <a:sym typeface="Corbel"/>
              </a:defRPr>
            </a:lvl1pPr>
            <a:lvl2pPr lvl="1" marR="0" rtl="0" algn="l">
              <a:lnSpc>
                <a:spcPct val="90000"/>
              </a:lnSpc>
              <a:spcBef>
                <a:spcPts val="200"/>
              </a:spcBef>
              <a:spcAft>
                <a:spcPts val="0"/>
              </a:spcAft>
              <a:buClr>
                <a:schemeClr val="accent1"/>
              </a:buClr>
              <a:buSzPts val="2240"/>
              <a:buFont typeface="Corbel"/>
              <a:buNone/>
              <a:defRPr b="0" i="0" sz="2800" u="none" cap="none" strike="noStrike">
                <a:solidFill>
                  <a:schemeClr val="accent1"/>
                </a:solidFill>
                <a:latin typeface="Corbel"/>
                <a:ea typeface="Corbel"/>
                <a:cs typeface="Corbel"/>
                <a:sym typeface="Corbel"/>
              </a:defRPr>
            </a:lvl2pPr>
            <a:lvl3pPr lvl="2" marR="0" rtl="0" algn="l">
              <a:lnSpc>
                <a:spcPct val="90000"/>
              </a:lnSpc>
              <a:spcBef>
                <a:spcPts val="400"/>
              </a:spcBef>
              <a:spcAft>
                <a:spcPts val="0"/>
              </a:spcAft>
              <a:buClr>
                <a:schemeClr val="accent1"/>
              </a:buClr>
              <a:buSzPts val="1920"/>
              <a:buFont typeface="Corbel"/>
              <a:buNone/>
              <a:defRPr b="0" i="0" sz="2400" u="none" cap="none" strike="noStrike">
                <a:solidFill>
                  <a:schemeClr val="accent1"/>
                </a:solidFill>
                <a:latin typeface="Corbel"/>
                <a:ea typeface="Corbel"/>
                <a:cs typeface="Corbel"/>
                <a:sym typeface="Corbel"/>
              </a:defRPr>
            </a:lvl3pPr>
            <a:lvl4pPr lvl="3" marR="0" rtl="0" algn="l">
              <a:lnSpc>
                <a:spcPct val="90000"/>
              </a:lnSpc>
              <a:spcBef>
                <a:spcPts val="400"/>
              </a:spcBef>
              <a:spcAft>
                <a:spcPts val="0"/>
              </a:spcAft>
              <a:buClr>
                <a:schemeClr val="accent1"/>
              </a:buClr>
              <a:buSzPts val="1600"/>
              <a:buFont typeface="Corbel"/>
              <a:buNone/>
              <a:defRPr b="0" i="0" sz="2000" u="none" cap="none" strike="noStrike">
                <a:solidFill>
                  <a:schemeClr val="accent1"/>
                </a:solidFill>
                <a:latin typeface="Corbel"/>
                <a:ea typeface="Corbel"/>
                <a:cs typeface="Corbel"/>
                <a:sym typeface="Corbel"/>
              </a:defRPr>
            </a:lvl4pPr>
            <a:lvl5pPr lvl="4" marR="0" rtl="0" algn="l">
              <a:lnSpc>
                <a:spcPct val="90000"/>
              </a:lnSpc>
              <a:spcBef>
                <a:spcPts val="400"/>
              </a:spcBef>
              <a:spcAft>
                <a:spcPts val="0"/>
              </a:spcAft>
              <a:buClr>
                <a:schemeClr val="accent1"/>
              </a:buClr>
              <a:buSzPts val="1600"/>
              <a:buFont typeface="Corbel"/>
              <a:buNone/>
              <a:defRPr b="0" i="0" sz="2000" u="none" cap="none" strike="noStrike">
                <a:solidFill>
                  <a:schemeClr val="accent1"/>
                </a:solidFill>
                <a:latin typeface="Corbel"/>
                <a:ea typeface="Corbel"/>
                <a:cs typeface="Corbel"/>
                <a:sym typeface="Corbel"/>
              </a:defRPr>
            </a:lvl5pPr>
            <a:lvl6pPr lvl="5" marR="0" rtl="0" algn="l">
              <a:lnSpc>
                <a:spcPct val="90000"/>
              </a:lnSpc>
              <a:spcBef>
                <a:spcPts val="400"/>
              </a:spcBef>
              <a:spcAft>
                <a:spcPts val="0"/>
              </a:spcAft>
              <a:buClr>
                <a:schemeClr val="accent1"/>
              </a:buClr>
              <a:buSzPts val="1600"/>
              <a:buFont typeface="Corbel"/>
              <a:buNone/>
              <a:defRPr b="0" i="0" sz="2000" u="none" cap="none" strike="noStrike">
                <a:solidFill>
                  <a:schemeClr val="accent1"/>
                </a:solidFill>
                <a:latin typeface="Corbel"/>
                <a:ea typeface="Corbel"/>
                <a:cs typeface="Corbel"/>
                <a:sym typeface="Corbel"/>
              </a:defRPr>
            </a:lvl6pPr>
            <a:lvl7pPr lvl="6" marR="0" rtl="0" algn="l">
              <a:lnSpc>
                <a:spcPct val="90000"/>
              </a:lnSpc>
              <a:spcBef>
                <a:spcPts val="400"/>
              </a:spcBef>
              <a:spcAft>
                <a:spcPts val="0"/>
              </a:spcAft>
              <a:buClr>
                <a:schemeClr val="accent1"/>
              </a:buClr>
              <a:buSzPts val="1600"/>
              <a:buFont typeface="Corbel"/>
              <a:buNone/>
              <a:defRPr b="0" i="0" sz="2000" u="none" cap="none" strike="noStrike">
                <a:solidFill>
                  <a:schemeClr val="accent1"/>
                </a:solidFill>
                <a:latin typeface="Corbel"/>
                <a:ea typeface="Corbel"/>
                <a:cs typeface="Corbel"/>
                <a:sym typeface="Corbel"/>
              </a:defRPr>
            </a:lvl7pPr>
            <a:lvl8pPr lvl="7" marR="0" rtl="0" algn="l">
              <a:lnSpc>
                <a:spcPct val="90000"/>
              </a:lnSpc>
              <a:spcBef>
                <a:spcPts val="400"/>
              </a:spcBef>
              <a:spcAft>
                <a:spcPts val="0"/>
              </a:spcAft>
              <a:buClr>
                <a:schemeClr val="accent1"/>
              </a:buClr>
              <a:buSzPts val="1600"/>
              <a:buFont typeface="Corbel"/>
              <a:buNone/>
              <a:defRPr b="0" i="0" sz="2000" u="none" cap="none" strike="noStrike">
                <a:solidFill>
                  <a:schemeClr val="accent1"/>
                </a:solidFill>
                <a:latin typeface="Corbel"/>
                <a:ea typeface="Corbel"/>
                <a:cs typeface="Corbel"/>
                <a:sym typeface="Corbel"/>
              </a:defRPr>
            </a:lvl8pPr>
            <a:lvl9pPr lvl="8" marR="0" rtl="0" algn="l">
              <a:lnSpc>
                <a:spcPct val="90000"/>
              </a:lnSpc>
              <a:spcBef>
                <a:spcPts val="400"/>
              </a:spcBef>
              <a:spcAft>
                <a:spcPts val="400"/>
              </a:spcAft>
              <a:buClr>
                <a:schemeClr val="accent1"/>
              </a:buClr>
              <a:buSzPts val="1600"/>
              <a:buFont typeface="Corbel"/>
              <a:buNone/>
              <a:defRPr b="0" i="0" sz="2000" u="none" cap="none" strike="noStrike">
                <a:solidFill>
                  <a:schemeClr val="accent1"/>
                </a:solidFill>
                <a:latin typeface="Corbel"/>
                <a:ea typeface="Corbel"/>
                <a:cs typeface="Corbel"/>
                <a:sym typeface="Corbel"/>
              </a:defRPr>
            </a:lvl9pPr>
          </a:lstStyle>
          <a:p/>
        </p:txBody>
      </p:sp>
      <p:sp>
        <p:nvSpPr>
          <p:cNvPr id="74" name="Google Shape;74;p24"/>
          <p:cNvSpPr txBox="1"/>
          <p:nvPr>
            <p:ph idx="1" type="body"/>
          </p:nvPr>
        </p:nvSpPr>
        <p:spPr>
          <a:xfrm>
            <a:off x="1143000" y="2834640"/>
            <a:ext cx="3931800" cy="2880300"/>
          </a:xfrm>
          <a:prstGeom prst="rect">
            <a:avLst/>
          </a:prstGeom>
          <a:noFill/>
          <a:ln>
            <a:noFill/>
          </a:ln>
        </p:spPr>
        <p:txBody>
          <a:bodyPr anchorCtr="0" anchor="t" bIns="45700" lIns="91425" spcFirstLastPara="1" rIns="91425" wrap="square" tIns="45700">
            <a:noAutofit/>
          </a:bodyPr>
          <a:lstStyle>
            <a:lvl1pPr indent="-228600" lvl="0" marL="457200" rtl="0" algn="l">
              <a:lnSpc>
                <a:spcPct val="100000"/>
              </a:lnSpc>
              <a:spcBef>
                <a:spcPts val="1000"/>
              </a:spcBef>
              <a:spcAft>
                <a:spcPts val="0"/>
              </a:spcAft>
              <a:buSzPts val="1360"/>
              <a:buNone/>
              <a:defRPr sz="1700"/>
            </a:lvl1pPr>
            <a:lvl2pPr indent="-228600" lvl="1" marL="914400" rtl="0" algn="l">
              <a:lnSpc>
                <a:spcPct val="90000"/>
              </a:lnSpc>
              <a:spcBef>
                <a:spcPts val="200"/>
              </a:spcBef>
              <a:spcAft>
                <a:spcPts val="0"/>
              </a:spcAft>
              <a:buSzPts val="960"/>
              <a:buNone/>
              <a:defRPr sz="1200"/>
            </a:lvl2pPr>
            <a:lvl3pPr indent="-228600" lvl="2" marL="1371600" rtl="0" algn="l">
              <a:lnSpc>
                <a:spcPct val="90000"/>
              </a:lnSpc>
              <a:spcBef>
                <a:spcPts val="400"/>
              </a:spcBef>
              <a:spcAft>
                <a:spcPts val="0"/>
              </a:spcAft>
              <a:buSzPts val="800"/>
              <a:buNone/>
              <a:defRPr sz="1000"/>
            </a:lvl3pPr>
            <a:lvl4pPr indent="-228600" lvl="3" marL="1828800" rtl="0" algn="l">
              <a:lnSpc>
                <a:spcPct val="90000"/>
              </a:lnSpc>
              <a:spcBef>
                <a:spcPts val="400"/>
              </a:spcBef>
              <a:spcAft>
                <a:spcPts val="0"/>
              </a:spcAft>
              <a:buSzPts val="720"/>
              <a:buNone/>
              <a:defRPr sz="900"/>
            </a:lvl4pPr>
            <a:lvl5pPr indent="-228600" lvl="4" marL="2286000" rtl="0" algn="l">
              <a:lnSpc>
                <a:spcPct val="90000"/>
              </a:lnSpc>
              <a:spcBef>
                <a:spcPts val="400"/>
              </a:spcBef>
              <a:spcAft>
                <a:spcPts val="0"/>
              </a:spcAft>
              <a:buSzPts val="720"/>
              <a:buNone/>
              <a:defRPr sz="900"/>
            </a:lvl5pPr>
            <a:lvl6pPr indent="-228600" lvl="5" marL="2743200" rtl="0" algn="l">
              <a:lnSpc>
                <a:spcPct val="90000"/>
              </a:lnSpc>
              <a:spcBef>
                <a:spcPts val="400"/>
              </a:spcBef>
              <a:spcAft>
                <a:spcPts val="0"/>
              </a:spcAft>
              <a:buSzPts val="720"/>
              <a:buNone/>
              <a:defRPr sz="900"/>
            </a:lvl6pPr>
            <a:lvl7pPr indent="-228600" lvl="6" marL="3200400" rtl="0" algn="l">
              <a:lnSpc>
                <a:spcPct val="90000"/>
              </a:lnSpc>
              <a:spcBef>
                <a:spcPts val="400"/>
              </a:spcBef>
              <a:spcAft>
                <a:spcPts val="0"/>
              </a:spcAft>
              <a:buSzPts val="720"/>
              <a:buNone/>
              <a:defRPr sz="900"/>
            </a:lvl7pPr>
            <a:lvl8pPr indent="-228600" lvl="7" marL="3657600" rtl="0" algn="l">
              <a:lnSpc>
                <a:spcPct val="90000"/>
              </a:lnSpc>
              <a:spcBef>
                <a:spcPts val="400"/>
              </a:spcBef>
              <a:spcAft>
                <a:spcPts val="0"/>
              </a:spcAft>
              <a:buSzPts val="720"/>
              <a:buNone/>
              <a:defRPr sz="900"/>
            </a:lvl8pPr>
            <a:lvl9pPr indent="-228600" lvl="8" marL="4114800" rtl="0" algn="l">
              <a:lnSpc>
                <a:spcPct val="90000"/>
              </a:lnSpc>
              <a:spcBef>
                <a:spcPts val="400"/>
              </a:spcBef>
              <a:spcAft>
                <a:spcPts val="400"/>
              </a:spcAft>
              <a:buSzPts val="720"/>
              <a:buNone/>
              <a:defRPr sz="900"/>
            </a:lvl9pPr>
          </a:lstStyle>
          <a:p/>
        </p:txBody>
      </p:sp>
      <p:sp>
        <p:nvSpPr>
          <p:cNvPr id="75" name="Google Shape;75;p24"/>
          <p:cNvSpPr txBox="1"/>
          <p:nvPr>
            <p:ph idx="10" type="dt"/>
          </p:nvPr>
        </p:nvSpPr>
        <p:spPr>
          <a:xfrm>
            <a:off x="1142996" y="6223828"/>
            <a:ext cx="2329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6" name="Google Shape;76;p24"/>
          <p:cNvSpPr txBox="1"/>
          <p:nvPr>
            <p:ph idx="11" type="ftr"/>
          </p:nvPr>
        </p:nvSpPr>
        <p:spPr>
          <a:xfrm>
            <a:off x="3949148" y="6223828"/>
            <a:ext cx="4717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7" name="Google Shape;77;p24"/>
          <p:cNvSpPr txBox="1"/>
          <p:nvPr>
            <p:ph idx="12" type="sldNum"/>
          </p:nvPr>
        </p:nvSpPr>
        <p:spPr>
          <a:xfrm>
            <a:off x="9329530" y="6223828"/>
            <a:ext cx="17061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8" name="Shape 78"/>
        <p:cNvGrpSpPr/>
        <p:nvPr/>
      </p:nvGrpSpPr>
      <p:grpSpPr>
        <a:xfrm>
          <a:off x="0" y="0"/>
          <a:ext cx="0" cy="0"/>
          <a:chOff x="0" y="0"/>
          <a:chExt cx="0" cy="0"/>
        </a:xfrm>
      </p:grpSpPr>
      <p:sp>
        <p:nvSpPr>
          <p:cNvPr id="79" name="Google Shape;79;p25"/>
          <p:cNvSpPr txBox="1"/>
          <p:nvPr>
            <p:ph type="title"/>
          </p:nvPr>
        </p:nvSpPr>
        <p:spPr>
          <a:xfrm>
            <a:off x="1143000" y="609600"/>
            <a:ext cx="9875400" cy="13563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accent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0" name="Google Shape;80;p25"/>
          <p:cNvSpPr txBox="1"/>
          <p:nvPr>
            <p:ph idx="1" type="body"/>
          </p:nvPr>
        </p:nvSpPr>
        <p:spPr>
          <a:xfrm rot="5400000">
            <a:off x="4060071" y="-859800"/>
            <a:ext cx="4038600" cy="9873000"/>
          </a:xfrm>
          <a:prstGeom prst="rect">
            <a:avLst/>
          </a:prstGeom>
          <a:noFill/>
          <a:ln>
            <a:noFill/>
          </a:ln>
        </p:spPr>
        <p:txBody>
          <a:bodyPr anchorCtr="0" anchor="t" bIns="45700" lIns="91425" spcFirstLastPara="1" rIns="91425" wrap="square" tIns="45700">
            <a:noAutofit/>
          </a:bodyPr>
          <a:lstStyle>
            <a:lvl1pPr indent="-320040" lvl="0" marL="457200" rtl="0" algn="l">
              <a:lnSpc>
                <a:spcPct val="90000"/>
              </a:lnSpc>
              <a:spcBef>
                <a:spcPts val="1400"/>
              </a:spcBef>
              <a:spcAft>
                <a:spcPts val="0"/>
              </a:spcAft>
              <a:buSzPts val="1440"/>
              <a:buChar char="•"/>
              <a:defRPr/>
            </a:lvl1pPr>
            <a:lvl2pPr indent="-320040" lvl="1" marL="914400" rtl="0" algn="l">
              <a:lnSpc>
                <a:spcPct val="90000"/>
              </a:lnSpc>
              <a:spcBef>
                <a:spcPts val="200"/>
              </a:spcBef>
              <a:spcAft>
                <a:spcPts val="0"/>
              </a:spcAft>
              <a:buSzPts val="1440"/>
              <a:buChar char="•"/>
              <a:defRPr/>
            </a:lvl2pPr>
            <a:lvl3pPr indent="-320039" lvl="2" marL="1371600" rtl="0" algn="l">
              <a:lnSpc>
                <a:spcPct val="90000"/>
              </a:lnSpc>
              <a:spcBef>
                <a:spcPts val="400"/>
              </a:spcBef>
              <a:spcAft>
                <a:spcPts val="0"/>
              </a:spcAft>
              <a:buSzPts val="1440"/>
              <a:buChar char="•"/>
              <a:defRPr/>
            </a:lvl3pPr>
            <a:lvl4pPr indent="-320039" lvl="3" marL="1828800" rtl="0" algn="l">
              <a:lnSpc>
                <a:spcPct val="90000"/>
              </a:lnSpc>
              <a:spcBef>
                <a:spcPts val="400"/>
              </a:spcBef>
              <a:spcAft>
                <a:spcPts val="0"/>
              </a:spcAft>
              <a:buSzPts val="1440"/>
              <a:buChar char="•"/>
              <a:defRPr/>
            </a:lvl4pPr>
            <a:lvl5pPr indent="-320039" lvl="4" marL="2286000" rtl="0" algn="l">
              <a:lnSpc>
                <a:spcPct val="90000"/>
              </a:lnSpc>
              <a:spcBef>
                <a:spcPts val="400"/>
              </a:spcBef>
              <a:spcAft>
                <a:spcPts val="0"/>
              </a:spcAft>
              <a:buSzPts val="1440"/>
              <a:buChar char="•"/>
              <a:defRPr/>
            </a:lvl5pPr>
            <a:lvl6pPr indent="-320039" lvl="5" marL="2743200" rtl="0" algn="l">
              <a:lnSpc>
                <a:spcPct val="90000"/>
              </a:lnSpc>
              <a:spcBef>
                <a:spcPts val="400"/>
              </a:spcBef>
              <a:spcAft>
                <a:spcPts val="0"/>
              </a:spcAft>
              <a:buSzPts val="1440"/>
              <a:buChar char="•"/>
              <a:defRPr/>
            </a:lvl6pPr>
            <a:lvl7pPr indent="-320039" lvl="6" marL="3200400" rtl="0" algn="l">
              <a:lnSpc>
                <a:spcPct val="90000"/>
              </a:lnSpc>
              <a:spcBef>
                <a:spcPts val="400"/>
              </a:spcBef>
              <a:spcAft>
                <a:spcPts val="0"/>
              </a:spcAft>
              <a:buSzPts val="1440"/>
              <a:buChar char="•"/>
              <a:defRPr/>
            </a:lvl7pPr>
            <a:lvl8pPr indent="-320040" lvl="7" marL="3657600" rtl="0" algn="l">
              <a:lnSpc>
                <a:spcPct val="90000"/>
              </a:lnSpc>
              <a:spcBef>
                <a:spcPts val="400"/>
              </a:spcBef>
              <a:spcAft>
                <a:spcPts val="0"/>
              </a:spcAft>
              <a:buSzPts val="1440"/>
              <a:buChar char="•"/>
              <a:defRPr/>
            </a:lvl8pPr>
            <a:lvl9pPr indent="-320040" lvl="8" marL="4114800" rtl="0" algn="l">
              <a:lnSpc>
                <a:spcPct val="90000"/>
              </a:lnSpc>
              <a:spcBef>
                <a:spcPts val="400"/>
              </a:spcBef>
              <a:spcAft>
                <a:spcPts val="400"/>
              </a:spcAft>
              <a:buSzPts val="1440"/>
              <a:buChar char="•"/>
              <a:defRPr/>
            </a:lvl9pPr>
          </a:lstStyle>
          <a:p/>
        </p:txBody>
      </p:sp>
      <p:sp>
        <p:nvSpPr>
          <p:cNvPr id="81" name="Google Shape;81;p25"/>
          <p:cNvSpPr txBox="1"/>
          <p:nvPr>
            <p:ph idx="10" type="dt"/>
          </p:nvPr>
        </p:nvSpPr>
        <p:spPr>
          <a:xfrm>
            <a:off x="1142996" y="6223828"/>
            <a:ext cx="2329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2" name="Google Shape;82;p25"/>
          <p:cNvSpPr txBox="1"/>
          <p:nvPr>
            <p:ph idx="11" type="ftr"/>
          </p:nvPr>
        </p:nvSpPr>
        <p:spPr>
          <a:xfrm>
            <a:off x="3949148" y="6223828"/>
            <a:ext cx="4717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3" name="Google Shape;83;p25"/>
          <p:cNvSpPr txBox="1"/>
          <p:nvPr>
            <p:ph idx="12" type="sldNum"/>
          </p:nvPr>
        </p:nvSpPr>
        <p:spPr>
          <a:xfrm>
            <a:off x="9329530" y="6223828"/>
            <a:ext cx="17061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4" name="Shape 84"/>
        <p:cNvGrpSpPr/>
        <p:nvPr/>
      </p:nvGrpSpPr>
      <p:grpSpPr>
        <a:xfrm>
          <a:off x="0" y="0"/>
          <a:ext cx="0" cy="0"/>
          <a:chOff x="0" y="0"/>
          <a:chExt cx="0" cy="0"/>
        </a:xfrm>
      </p:grpSpPr>
      <p:sp>
        <p:nvSpPr>
          <p:cNvPr id="85" name="Google Shape;85;p26"/>
          <p:cNvSpPr txBox="1"/>
          <p:nvPr>
            <p:ph type="title"/>
          </p:nvPr>
        </p:nvSpPr>
        <p:spPr>
          <a:xfrm rot="5400000">
            <a:off x="7181850" y="2305050"/>
            <a:ext cx="5410200" cy="23241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accent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6" name="Google Shape;86;p26"/>
          <p:cNvSpPr txBox="1"/>
          <p:nvPr>
            <p:ph idx="1" type="body"/>
          </p:nvPr>
        </p:nvSpPr>
        <p:spPr>
          <a:xfrm rot="5400000">
            <a:off x="2152650" y="-247650"/>
            <a:ext cx="5410200" cy="7429500"/>
          </a:xfrm>
          <a:prstGeom prst="rect">
            <a:avLst/>
          </a:prstGeom>
          <a:noFill/>
          <a:ln>
            <a:noFill/>
          </a:ln>
        </p:spPr>
        <p:txBody>
          <a:bodyPr anchorCtr="0" anchor="t" bIns="45700" lIns="91425" spcFirstLastPara="1" rIns="91425" wrap="square" tIns="45700">
            <a:noAutofit/>
          </a:bodyPr>
          <a:lstStyle>
            <a:lvl1pPr indent="-320040" lvl="0" marL="457200" rtl="0" algn="l">
              <a:lnSpc>
                <a:spcPct val="90000"/>
              </a:lnSpc>
              <a:spcBef>
                <a:spcPts val="1400"/>
              </a:spcBef>
              <a:spcAft>
                <a:spcPts val="0"/>
              </a:spcAft>
              <a:buSzPts val="1440"/>
              <a:buChar char="•"/>
              <a:defRPr/>
            </a:lvl1pPr>
            <a:lvl2pPr indent="-320040" lvl="1" marL="914400" rtl="0" algn="l">
              <a:lnSpc>
                <a:spcPct val="90000"/>
              </a:lnSpc>
              <a:spcBef>
                <a:spcPts val="200"/>
              </a:spcBef>
              <a:spcAft>
                <a:spcPts val="0"/>
              </a:spcAft>
              <a:buSzPts val="1440"/>
              <a:buChar char="•"/>
              <a:defRPr/>
            </a:lvl2pPr>
            <a:lvl3pPr indent="-320039" lvl="2" marL="1371600" rtl="0" algn="l">
              <a:lnSpc>
                <a:spcPct val="90000"/>
              </a:lnSpc>
              <a:spcBef>
                <a:spcPts val="400"/>
              </a:spcBef>
              <a:spcAft>
                <a:spcPts val="0"/>
              </a:spcAft>
              <a:buSzPts val="1440"/>
              <a:buChar char="•"/>
              <a:defRPr/>
            </a:lvl3pPr>
            <a:lvl4pPr indent="-320039" lvl="3" marL="1828800" rtl="0" algn="l">
              <a:lnSpc>
                <a:spcPct val="90000"/>
              </a:lnSpc>
              <a:spcBef>
                <a:spcPts val="400"/>
              </a:spcBef>
              <a:spcAft>
                <a:spcPts val="0"/>
              </a:spcAft>
              <a:buSzPts val="1440"/>
              <a:buChar char="•"/>
              <a:defRPr/>
            </a:lvl4pPr>
            <a:lvl5pPr indent="-320039" lvl="4" marL="2286000" rtl="0" algn="l">
              <a:lnSpc>
                <a:spcPct val="90000"/>
              </a:lnSpc>
              <a:spcBef>
                <a:spcPts val="400"/>
              </a:spcBef>
              <a:spcAft>
                <a:spcPts val="0"/>
              </a:spcAft>
              <a:buSzPts val="1440"/>
              <a:buChar char="•"/>
              <a:defRPr/>
            </a:lvl5pPr>
            <a:lvl6pPr indent="-320039" lvl="5" marL="2743200" rtl="0" algn="l">
              <a:lnSpc>
                <a:spcPct val="90000"/>
              </a:lnSpc>
              <a:spcBef>
                <a:spcPts val="400"/>
              </a:spcBef>
              <a:spcAft>
                <a:spcPts val="0"/>
              </a:spcAft>
              <a:buSzPts val="1440"/>
              <a:buChar char="•"/>
              <a:defRPr/>
            </a:lvl6pPr>
            <a:lvl7pPr indent="-320039" lvl="6" marL="3200400" rtl="0" algn="l">
              <a:lnSpc>
                <a:spcPct val="90000"/>
              </a:lnSpc>
              <a:spcBef>
                <a:spcPts val="400"/>
              </a:spcBef>
              <a:spcAft>
                <a:spcPts val="0"/>
              </a:spcAft>
              <a:buSzPts val="1440"/>
              <a:buChar char="•"/>
              <a:defRPr/>
            </a:lvl7pPr>
            <a:lvl8pPr indent="-320040" lvl="7" marL="3657600" rtl="0" algn="l">
              <a:lnSpc>
                <a:spcPct val="90000"/>
              </a:lnSpc>
              <a:spcBef>
                <a:spcPts val="400"/>
              </a:spcBef>
              <a:spcAft>
                <a:spcPts val="0"/>
              </a:spcAft>
              <a:buSzPts val="1440"/>
              <a:buChar char="•"/>
              <a:defRPr/>
            </a:lvl8pPr>
            <a:lvl9pPr indent="-320040" lvl="8" marL="4114800" rtl="0" algn="l">
              <a:lnSpc>
                <a:spcPct val="90000"/>
              </a:lnSpc>
              <a:spcBef>
                <a:spcPts val="400"/>
              </a:spcBef>
              <a:spcAft>
                <a:spcPts val="400"/>
              </a:spcAft>
              <a:buSzPts val="1440"/>
              <a:buChar char="•"/>
              <a:defRPr/>
            </a:lvl9pPr>
          </a:lstStyle>
          <a:p/>
        </p:txBody>
      </p:sp>
      <p:sp>
        <p:nvSpPr>
          <p:cNvPr id="87" name="Google Shape;87;p26"/>
          <p:cNvSpPr txBox="1"/>
          <p:nvPr>
            <p:ph idx="10" type="dt"/>
          </p:nvPr>
        </p:nvSpPr>
        <p:spPr>
          <a:xfrm>
            <a:off x="1142996" y="6223828"/>
            <a:ext cx="2329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8" name="Google Shape;88;p26"/>
          <p:cNvSpPr txBox="1"/>
          <p:nvPr>
            <p:ph idx="11" type="ftr"/>
          </p:nvPr>
        </p:nvSpPr>
        <p:spPr>
          <a:xfrm>
            <a:off x="3949148" y="6223828"/>
            <a:ext cx="4717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9" name="Google Shape;89;p26"/>
          <p:cNvSpPr txBox="1"/>
          <p:nvPr>
            <p:ph idx="12" type="sldNum"/>
          </p:nvPr>
        </p:nvSpPr>
        <p:spPr>
          <a:xfrm>
            <a:off x="9329530" y="6223828"/>
            <a:ext cx="17061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9"/>
          <p:cNvSpPr txBox="1"/>
          <p:nvPr>
            <p:ph type="title"/>
          </p:nvPr>
        </p:nvSpPr>
        <p:spPr>
          <a:xfrm>
            <a:off x="1143000" y="609600"/>
            <a:ext cx="9875400" cy="13563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accent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3" name="Google Shape;23;p19"/>
          <p:cNvSpPr txBox="1"/>
          <p:nvPr>
            <p:ph idx="1" type="body"/>
          </p:nvPr>
        </p:nvSpPr>
        <p:spPr>
          <a:xfrm>
            <a:off x="1143000" y="2057400"/>
            <a:ext cx="9873000" cy="4038600"/>
          </a:xfrm>
          <a:prstGeom prst="rect">
            <a:avLst/>
          </a:prstGeom>
          <a:noFill/>
          <a:ln>
            <a:noFill/>
          </a:ln>
        </p:spPr>
        <p:txBody>
          <a:bodyPr anchorCtr="0" anchor="t" bIns="45700" lIns="91425" spcFirstLastPara="1" rIns="91425" wrap="square" tIns="45700">
            <a:noAutofit/>
          </a:bodyPr>
          <a:lstStyle>
            <a:lvl1pPr indent="-320040" lvl="0" marL="457200" rtl="0" algn="l">
              <a:lnSpc>
                <a:spcPct val="90000"/>
              </a:lnSpc>
              <a:spcBef>
                <a:spcPts val="1400"/>
              </a:spcBef>
              <a:spcAft>
                <a:spcPts val="0"/>
              </a:spcAft>
              <a:buSzPts val="1440"/>
              <a:buChar char="•"/>
              <a:defRPr/>
            </a:lvl1pPr>
            <a:lvl2pPr indent="-320040" lvl="1" marL="914400" rtl="0" algn="l">
              <a:lnSpc>
                <a:spcPct val="90000"/>
              </a:lnSpc>
              <a:spcBef>
                <a:spcPts val="200"/>
              </a:spcBef>
              <a:spcAft>
                <a:spcPts val="0"/>
              </a:spcAft>
              <a:buSzPts val="1440"/>
              <a:buChar char="•"/>
              <a:defRPr/>
            </a:lvl2pPr>
            <a:lvl3pPr indent="-320039" lvl="2" marL="1371600" rtl="0" algn="l">
              <a:lnSpc>
                <a:spcPct val="90000"/>
              </a:lnSpc>
              <a:spcBef>
                <a:spcPts val="400"/>
              </a:spcBef>
              <a:spcAft>
                <a:spcPts val="0"/>
              </a:spcAft>
              <a:buSzPts val="1440"/>
              <a:buChar char="•"/>
              <a:defRPr/>
            </a:lvl3pPr>
            <a:lvl4pPr indent="-320039" lvl="3" marL="1828800" rtl="0" algn="l">
              <a:lnSpc>
                <a:spcPct val="90000"/>
              </a:lnSpc>
              <a:spcBef>
                <a:spcPts val="400"/>
              </a:spcBef>
              <a:spcAft>
                <a:spcPts val="0"/>
              </a:spcAft>
              <a:buSzPts val="1440"/>
              <a:buChar char="•"/>
              <a:defRPr/>
            </a:lvl4pPr>
            <a:lvl5pPr indent="-320039" lvl="4" marL="2286000" rtl="0" algn="l">
              <a:lnSpc>
                <a:spcPct val="90000"/>
              </a:lnSpc>
              <a:spcBef>
                <a:spcPts val="400"/>
              </a:spcBef>
              <a:spcAft>
                <a:spcPts val="0"/>
              </a:spcAft>
              <a:buSzPts val="1440"/>
              <a:buChar char="•"/>
              <a:defRPr/>
            </a:lvl5pPr>
            <a:lvl6pPr indent="-320039" lvl="5" marL="2743200" rtl="0" algn="l">
              <a:lnSpc>
                <a:spcPct val="90000"/>
              </a:lnSpc>
              <a:spcBef>
                <a:spcPts val="400"/>
              </a:spcBef>
              <a:spcAft>
                <a:spcPts val="0"/>
              </a:spcAft>
              <a:buSzPts val="1440"/>
              <a:buChar char="•"/>
              <a:defRPr/>
            </a:lvl6pPr>
            <a:lvl7pPr indent="-320039" lvl="6" marL="3200400" rtl="0" algn="l">
              <a:lnSpc>
                <a:spcPct val="90000"/>
              </a:lnSpc>
              <a:spcBef>
                <a:spcPts val="400"/>
              </a:spcBef>
              <a:spcAft>
                <a:spcPts val="0"/>
              </a:spcAft>
              <a:buSzPts val="1440"/>
              <a:buChar char="•"/>
              <a:defRPr/>
            </a:lvl7pPr>
            <a:lvl8pPr indent="-320040" lvl="7" marL="3657600" rtl="0" algn="l">
              <a:lnSpc>
                <a:spcPct val="90000"/>
              </a:lnSpc>
              <a:spcBef>
                <a:spcPts val="400"/>
              </a:spcBef>
              <a:spcAft>
                <a:spcPts val="0"/>
              </a:spcAft>
              <a:buSzPts val="1440"/>
              <a:buChar char="•"/>
              <a:defRPr/>
            </a:lvl8pPr>
            <a:lvl9pPr indent="-320040" lvl="8" marL="4114800" rtl="0" algn="l">
              <a:lnSpc>
                <a:spcPct val="90000"/>
              </a:lnSpc>
              <a:spcBef>
                <a:spcPts val="400"/>
              </a:spcBef>
              <a:spcAft>
                <a:spcPts val="400"/>
              </a:spcAft>
              <a:buSzPts val="1440"/>
              <a:buChar char="•"/>
              <a:defRPr/>
            </a:lvl9pPr>
          </a:lstStyle>
          <a:p/>
        </p:txBody>
      </p:sp>
      <p:sp>
        <p:nvSpPr>
          <p:cNvPr id="24" name="Google Shape;24;p19"/>
          <p:cNvSpPr txBox="1"/>
          <p:nvPr>
            <p:ph idx="10" type="dt"/>
          </p:nvPr>
        </p:nvSpPr>
        <p:spPr>
          <a:xfrm>
            <a:off x="1142996" y="6223828"/>
            <a:ext cx="2329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5" name="Google Shape;25;p19"/>
          <p:cNvSpPr txBox="1"/>
          <p:nvPr>
            <p:ph idx="11" type="ftr"/>
          </p:nvPr>
        </p:nvSpPr>
        <p:spPr>
          <a:xfrm>
            <a:off x="3949148" y="6223828"/>
            <a:ext cx="4717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6" name="Google Shape;26;p19"/>
          <p:cNvSpPr txBox="1"/>
          <p:nvPr>
            <p:ph idx="12" type="sldNum"/>
          </p:nvPr>
        </p:nvSpPr>
        <p:spPr>
          <a:xfrm>
            <a:off x="9329530" y="6223828"/>
            <a:ext cx="17061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pic>
        <p:nvPicPr>
          <p:cNvPr id="27" name="Google Shape;27;p19"/>
          <p:cNvPicPr preferRelativeResize="0"/>
          <p:nvPr/>
        </p:nvPicPr>
        <p:blipFill>
          <a:blip r:embed="rId2">
            <a:alphaModFix/>
          </a:blip>
          <a:stretch>
            <a:fillRect/>
          </a:stretch>
        </p:blipFill>
        <p:spPr>
          <a:xfrm>
            <a:off x="263400" y="380900"/>
            <a:ext cx="1972648" cy="2408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 name="Shape 28"/>
        <p:cNvGrpSpPr/>
        <p:nvPr/>
      </p:nvGrpSpPr>
      <p:grpSpPr>
        <a:xfrm>
          <a:off x="0" y="0"/>
          <a:ext cx="0" cy="0"/>
          <a:chOff x="0" y="0"/>
          <a:chExt cx="0" cy="0"/>
        </a:xfrm>
      </p:grpSpPr>
      <p:sp>
        <p:nvSpPr>
          <p:cNvPr id="29" name="Google Shape;29;p22"/>
          <p:cNvSpPr txBox="1"/>
          <p:nvPr>
            <p:ph idx="10" type="dt"/>
          </p:nvPr>
        </p:nvSpPr>
        <p:spPr>
          <a:xfrm>
            <a:off x="1142996" y="6223828"/>
            <a:ext cx="2329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0" name="Google Shape;30;p22"/>
          <p:cNvSpPr txBox="1"/>
          <p:nvPr>
            <p:ph idx="11" type="ftr"/>
          </p:nvPr>
        </p:nvSpPr>
        <p:spPr>
          <a:xfrm>
            <a:off x="3949148" y="6223828"/>
            <a:ext cx="4717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1" name="Google Shape;31;p22"/>
          <p:cNvSpPr txBox="1"/>
          <p:nvPr>
            <p:ph idx="12" type="sldNum"/>
          </p:nvPr>
        </p:nvSpPr>
        <p:spPr>
          <a:xfrm>
            <a:off x="9329530" y="6223828"/>
            <a:ext cx="17061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2" name="Shape 32"/>
        <p:cNvGrpSpPr/>
        <p:nvPr/>
      </p:nvGrpSpPr>
      <p:grpSpPr>
        <a:xfrm>
          <a:off x="0" y="0"/>
          <a:ext cx="0" cy="0"/>
          <a:chOff x="0" y="0"/>
          <a:chExt cx="0" cy="0"/>
        </a:xfrm>
      </p:grpSpPr>
      <p:sp>
        <p:nvSpPr>
          <p:cNvPr id="33" name="Google Shape;33;p17"/>
          <p:cNvSpPr txBox="1"/>
          <p:nvPr>
            <p:ph type="title"/>
          </p:nvPr>
        </p:nvSpPr>
        <p:spPr>
          <a:xfrm>
            <a:off x="1143000" y="609600"/>
            <a:ext cx="9875400" cy="13563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accent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4" name="Google Shape;34;p17"/>
          <p:cNvSpPr txBox="1"/>
          <p:nvPr>
            <p:ph idx="1" type="body"/>
          </p:nvPr>
        </p:nvSpPr>
        <p:spPr>
          <a:xfrm>
            <a:off x="1143000" y="2001511"/>
            <a:ext cx="4755000" cy="777300"/>
          </a:xfrm>
          <a:prstGeom prst="rect">
            <a:avLst/>
          </a:prstGeom>
          <a:noFill/>
          <a:ln>
            <a:noFill/>
          </a:ln>
        </p:spPr>
        <p:txBody>
          <a:bodyPr anchorCtr="0" anchor="ctr" bIns="45700" lIns="91425" spcFirstLastPara="1" rIns="91425" wrap="square" tIns="45700">
            <a:noAutofit/>
          </a:bodyPr>
          <a:lstStyle>
            <a:lvl1pPr indent="-228600" lvl="0" marL="457200" rtl="0" algn="l">
              <a:lnSpc>
                <a:spcPct val="90000"/>
              </a:lnSpc>
              <a:spcBef>
                <a:spcPts val="0"/>
              </a:spcBef>
              <a:spcAft>
                <a:spcPts val="0"/>
              </a:spcAft>
              <a:buSzPts val="1920"/>
              <a:buNone/>
              <a:defRPr b="1" sz="2400"/>
            </a:lvl1pPr>
            <a:lvl2pPr indent="-228600" lvl="1" marL="914400" rtl="0" algn="l">
              <a:lnSpc>
                <a:spcPct val="90000"/>
              </a:lnSpc>
              <a:spcBef>
                <a:spcPts val="200"/>
              </a:spcBef>
              <a:spcAft>
                <a:spcPts val="0"/>
              </a:spcAft>
              <a:buSzPts val="1600"/>
              <a:buNone/>
              <a:defRPr b="1" sz="2000"/>
            </a:lvl2pPr>
            <a:lvl3pPr indent="-228600" lvl="2" marL="1371600" rtl="0" algn="l">
              <a:lnSpc>
                <a:spcPct val="90000"/>
              </a:lnSpc>
              <a:spcBef>
                <a:spcPts val="400"/>
              </a:spcBef>
              <a:spcAft>
                <a:spcPts val="0"/>
              </a:spcAft>
              <a:buSzPts val="1440"/>
              <a:buNone/>
              <a:defRPr b="1" sz="1800"/>
            </a:lvl3pPr>
            <a:lvl4pPr indent="-228600" lvl="3" marL="1828800" rtl="0" algn="l">
              <a:lnSpc>
                <a:spcPct val="90000"/>
              </a:lnSpc>
              <a:spcBef>
                <a:spcPts val="400"/>
              </a:spcBef>
              <a:spcAft>
                <a:spcPts val="0"/>
              </a:spcAft>
              <a:buSzPts val="1280"/>
              <a:buNone/>
              <a:defRPr b="1" sz="1600"/>
            </a:lvl4pPr>
            <a:lvl5pPr indent="-228600" lvl="4" marL="2286000" rtl="0" algn="l">
              <a:lnSpc>
                <a:spcPct val="90000"/>
              </a:lnSpc>
              <a:spcBef>
                <a:spcPts val="400"/>
              </a:spcBef>
              <a:spcAft>
                <a:spcPts val="0"/>
              </a:spcAft>
              <a:buSzPts val="1280"/>
              <a:buNone/>
              <a:defRPr b="1" sz="1600"/>
            </a:lvl5pPr>
            <a:lvl6pPr indent="-228600" lvl="5" marL="2743200" rtl="0" algn="l">
              <a:lnSpc>
                <a:spcPct val="90000"/>
              </a:lnSpc>
              <a:spcBef>
                <a:spcPts val="400"/>
              </a:spcBef>
              <a:spcAft>
                <a:spcPts val="0"/>
              </a:spcAft>
              <a:buSzPts val="1280"/>
              <a:buNone/>
              <a:defRPr b="1" sz="1600"/>
            </a:lvl6pPr>
            <a:lvl7pPr indent="-228600" lvl="6" marL="3200400" rtl="0" algn="l">
              <a:lnSpc>
                <a:spcPct val="90000"/>
              </a:lnSpc>
              <a:spcBef>
                <a:spcPts val="400"/>
              </a:spcBef>
              <a:spcAft>
                <a:spcPts val="0"/>
              </a:spcAft>
              <a:buSzPts val="1280"/>
              <a:buNone/>
              <a:defRPr b="1" sz="1600"/>
            </a:lvl7pPr>
            <a:lvl8pPr indent="-228600" lvl="7" marL="3657600" rtl="0" algn="l">
              <a:lnSpc>
                <a:spcPct val="90000"/>
              </a:lnSpc>
              <a:spcBef>
                <a:spcPts val="400"/>
              </a:spcBef>
              <a:spcAft>
                <a:spcPts val="0"/>
              </a:spcAft>
              <a:buSzPts val="1280"/>
              <a:buNone/>
              <a:defRPr b="1" sz="1600"/>
            </a:lvl8pPr>
            <a:lvl9pPr indent="-228600" lvl="8" marL="4114800" rtl="0" algn="l">
              <a:lnSpc>
                <a:spcPct val="90000"/>
              </a:lnSpc>
              <a:spcBef>
                <a:spcPts val="400"/>
              </a:spcBef>
              <a:spcAft>
                <a:spcPts val="400"/>
              </a:spcAft>
              <a:buSzPts val="1280"/>
              <a:buNone/>
              <a:defRPr b="1" sz="1600"/>
            </a:lvl9pPr>
          </a:lstStyle>
          <a:p/>
        </p:txBody>
      </p:sp>
      <p:sp>
        <p:nvSpPr>
          <p:cNvPr id="35" name="Google Shape;35;p17"/>
          <p:cNvSpPr txBox="1"/>
          <p:nvPr>
            <p:ph idx="2" type="body"/>
          </p:nvPr>
        </p:nvSpPr>
        <p:spPr>
          <a:xfrm>
            <a:off x="1143000" y="2721483"/>
            <a:ext cx="4755000" cy="3383400"/>
          </a:xfrm>
          <a:prstGeom prst="rect">
            <a:avLst/>
          </a:prstGeom>
          <a:noFill/>
          <a:ln>
            <a:noFill/>
          </a:ln>
        </p:spPr>
        <p:txBody>
          <a:bodyPr anchorCtr="0" anchor="t" bIns="45700" lIns="91425" spcFirstLastPara="1" rIns="91425" wrap="square" tIns="45700">
            <a:noAutofit/>
          </a:bodyPr>
          <a:lstStyle>
            <a:lvl1pPr indent="-340360" lvl="0" marL="457200" rtl="0" algn="l">
              <a:lnSpc>
                <a:spcPct val="90000"/>
              </a:lnSpc>
              <a:spcBef>
                <a:spcPts val="1400"/>
              </a:spcBef>
              <a:spcAft>
                <a:spcPts val="0"/>
              </a:spcAft>
              <a:buSzPts val="1760"/>
              <a:buChar char="•"/>
              <a:defRPr sz="2200"/>
            </a:lvl1pPr>
            <a:lvl2pPr indent="-330200" lvl="1" marL="914400" rtl="0" algn="l">
              <a:lnSpc>
                <a:spcPct val="90000"/>
              </a:lnSpc>
              <a:spcBef>
                <a:spcPts val="200"/>
              </a:spcBef>
              <a:spcAft>
                <a:spcPts val="0"/>
              </a:spcAft>
              <a:buSzPts val="1600"/>
              <a:buChar char="•"/>
              <a:defRPr sz="2000"/>
            </a:lvl2pPr>
            <a:lvl3pPr indent="-320039" lvl="2" marL="1371600" rtl="0" algn="l">
              <a:lnSpc>
                <a:spcPct val="90000"/>
              </a:lnSpc>
              <a:spcBef>
                <a:spcPts val="400"/>
              </a:spcBef>
              <a:spcAft>
                <a:spcPts val="0"/>
              </a:spcAft>
              <a:buSzPts val="1440"/>
              <a:buChar char="•"/>
              <a:defRPr sz="1800"/>
            </a:lvl3pPr>
            <a:lvl4pPr indent="-309880" lvl="3" marL="1828800" rtl="0" algn="l">
              <a:lnSpc>
                <a:spcPct val="90000"/>
              </a:lnSpc>
              <a:spcBef>
                <a:spcPts val="400"/>
              </a:spcBef>
              <a:spcAft>
                <a:spcPts val="0"/>
              </a:spcAft>
              <a:buSzPts val="1280"/>
              <a:buChar char="•"/>
              <a:defRPr sz="1600"/>
            </a:lvl4pPr>
            <a:lvl5pPr indent="-309879" lvl="4" marL="2286000" rtl="0" algn="l">
              <a:lnSpc>
                <a:spcPct val="90000"/>
              </a:lnSpc>
              <a:spcBef>
                <a:spcPts val="400"/>
              </a:spcBef>
              <a:spcAft>
                <a:spcPts val="0"/>
              </a:spcAft>
              <a:buSzPts val="1280"/>
              <a:buChar char="•"/>
              <a:defRPr sz="1600"/>
            </a:lvl5pPr>
            <a:lvl6pPr indent="-309879" lvl="5" marL="2743200" rtl="0" algn="l">
              <a:lnSpc>
                <a:spcPct val="90000"/>
              </a:lnSpc>
              <a:spcBef>
                <a:spcPts val="400"/>
              </a:spcBef>
              <a:spcAft>
                <a:spcPts val="0"/>
              </a:spcAft>
              <a:buSzPts val="1280"/>
              <a:buChar char="•"/>
              <a:defRPr sz="1600"/>
            </a:lvl6pPr>
            <a:lvl7pPr indent="-309879" lvl="6" marL="3200400" rtl="0" algn="l">
              <a:lnSpc>
                <a:spcPct val="90000"/>
              </a:lnSpc>
              <a:spcBef>
                <a:spcPts val="400"/>
              </a:spcBef>
              <a:spcAft>
                <a:spcPts val="0"/>
              </a:spcAft>
              <a:buSzPts val="1280"/>
              <a:buChar char="•"/>
              <a:defRPr sz="1600"/>
            </a:lvl7pPr>
            <a:lvl8pPr indent="-309879" lvl="7" marL="3657600" rtl="0" algn="l">
              <a:lnSpc>
                <a:spcPct val="90000"/>
              </a:lnSpc>
              <a:spcBef>
                <a:spcPts val="400"/>
              </a:spcBef>
              <a:spcAft>
                <a:spcPts val="0"/>
              </a:spcAft>
              <a:buSzPts val="1280"/>
              <a:buChar char="•"/>
              <a:defRPr sz="1600"/>
            </a:lvl8pPr>
            <a:lvl9pPr indent="-309879" lvl="8" marL="4114800" rtl="0" algn="l">
              <a:lnSpc>
                <a:spcPct val="90000"/>
              </a:lnSpc>
              <a:spcBef>
                <a:spcPts val="400"/>
              </a:spcBef>
              <a:spcAft>
                <a:spcPts val="400"/>
              </a:spcAft>
              <a:buSzPts val="1280"/>
              <a:buChar char="•"/>
              <a:defRPr sz="1600"/>
            </a:lvl9pPr>
          </a:lstStyle>
          <a:p/>
        </p:txBody>
      </p:sp>
      <p:sp>
        <p:nvSpPr>
          <p:cNvPr id="36" name="Google Shape;36;p17"/>
          <p:cNvSpPr txBox="1"/>
          <p:nvPr>
            <p:ph idx="3" type="body"/>
          </p:nvPr>
        </p:nvSpPr>
        <p:spPr>
          <a:xfrm>
            <a:off x="6269173" y="1999032"/>
            <a:ext cx="4755000" cy="777300"/>
          </a:xfrm>
          <a:prstGeom prst="rect">
            <a:avLst/>
          </a:prstGeom>
          <a:noFill/>
          <a:ln>
            <a:noFill/>
          </a:ln>
        </p:spPr>
        <p:txBody>
          <a:bodyPr anchorCtr="0" anchor="ctr" bIns="45700" lIns="91425" spcFirstLastPara="1" rIns="91425" wrap="square" tIns="45700">
            <a:noAutofit/>
          </a:bodyPr>
          <a:lstStyle>
            <a:lvl1pPr indent="-228600" lvl="0" marL="457200" rtl="0" algn="l">
              <a:lnSpc>
                <a:spcPct val="90000"/>
              </a:lnSpc>
              <a:spcBef>
                <a:spcPts val="0"/>
              </a:spcBef>
              <a:spcAft>
                <a:spcPts val="0"/>
              </a:spcAft>
              <a:buSzPts val="1920"/>
              <a:buNone/>
              <a:defRPr b="1" sz="2400"/>
            </a:lvl1pPr>
            <a:lvl2pPr indent="-228600" lvl="1" marL="914400" rtl="0" algn="l">
              <a:lnSpc>
                <a:spcPct val="90000"/>
              </a:lnSpc>
              <a:spcBef>
                <a:spcPts val="200"/>
              </a:spcBef>
              <a:spcAft>
                <a:spcPts val="0"/>
              </a:spcAft>
              <a:buSzPts val="1600"/>
              <a:buNone/>
              <a:defRPr b="1" sz="2000"/>
            </a:lvl2pPr>
            <a:lvl3pPr indent="-228600" lvl="2" marL="1371600" rtl="0" algn="l">
              <a:lnSpc>
                <a:spcPct val="90000"/>
              </a:lnSpc>
              <a:spcBef>
                <a:spcPts val="400"/>
              </a:spcBef>
              <a:spcAft>
                <a:spcPts val="0"/>
              </a:spcAft>
              <a:buSzPts val="1440"/>
              <a:buNone/>
              <a:defRPr b="1" sz="1800"/>
            </a:lvl3pPr>
            <a:lvl4pPr indent="-228600" lvl="3" marL="1828800" rtl="0" algn="l">
              <a:lnSpc>
                <a:spcPct val="90000"/>
              </a:lnSpc>
              <a:spcBef>
                <a:spcPts val="400"/>
              </a:spcBef>
              <a:spcAft>
                <a:spcPts val="0"/>
              </a:spcAft>
              <a:buSzPts val="1280"/>
              <a:buNone/>
              <a:defRPr b="1" sz="1600"/>
            </a:lvl4pPr>
            <a:lvl5pPr indent="-228600" lvl="4" marL="2286000" rtl="0" algn="l">
              <a:lnSpc>
                <a:spcPct val="90000"/>
              </a:lnSpc>
              <a:spcBef>
                <a:spcPts val="400"/>
              </a:spcBef>
              <a:spcAft>
                <a:spcPts val="0"/>
              </a:spcAft>
              <a:buSzPts val="1280"/>
              <a:buNone/>
              <a:defRPr b="1" sz="1600"/>
            </a:lvl5pPr>
            <a:lvl6pPr indent="-228600" lvl="5" marL="2743200" rtl="0" algn="l">
              <a:lnSpc>
                <a:spcPct val="90000"/>
              </a:lnSpc>
              <a:spcBef>
                <a:spcPts val="400"/>
              </a:spcBef>
              <a:spcAft>
                <a:spcPts val="0"/>
              </a:spcAft>
              <a:buSzPts val="1280"/>
              <a:buNone/>
              <a:defRPr b="1" sz="1600"/>
            </a:lvl6pPr>
            <a:lvl7pPr indent="-228600" lvl="6" marL="3200400" rtl="0" algn="l">
              <a:lnSpc>
                <a:spcPct val="90000"/>
              </a:lnSpc>
              <a:spcBef>
                <a:spcPts val="400"/>
              </a:spcBef>
              <a:spcAft>
                <a:spcPts val="0"/>
              </a:spcAft>
              <a:buSzPts val="1280"/>
              <a:buNone/>
              <a:defRPr b="1" sz="1600"/>
            </a:lvl7pPr>
            <a:lvl8pPr indent="-228600" lvl="7" marL="3657600" rtl="0" algn="l">
              <a:lnSpc>
                <a:spcPct val="90000"/>
              </a:lnSpc>
              <a:spcBef>
                <a:spcPts val="400"/>
              </a:spcBef>
              <a:spcAft>
                <a:spcPts val="0"/>
              </a:spcAft>
              <a:buSzPts val="1280"/>
              <a:buNone/>
              <a:defRPr b="1" sz="1600"/>
            </a:lvl8pPr>
            <a:lvl9pPr indent="-228600" lvl="8" marL="4114800" rtl="0" algn="l">
              <a:lnSpc>
                <a:spcPct val="90000"/>
              </a:lnSpc>
              <a:spcBef>
                <a:spcPts val="400"/>
              </a:spcBef>
              <a:spcAft>
                <a:spcPts val="400"/>
              </a:spcAft>
              <a:buSzPts val="1280"/>
              <a:buNone/>
              <a:defRPr b="1" sz="1600"/>
            </a:lvl9pPr>
          </a:lstStyle>
          <a:p/>
        </p:txBody>
      </p:sp>
      <p:sp>
        <p:nvSpPr>
          <p:cNvPr id="37" name="Google Shape;37;p17"/>
          <p:cNvSpPr txBox="1"/>
          <p:nvPr>
            <p:ph idx="4" type="body"/>
          </p:nvPr>
        </p:nvSpPr>
        <p:spPr>
          <a:xfrm>
            <a:off x="6269173" y="2719322"/>
            <a:ext cx="4755000" cy="3383400"/>
          </a:xfrm>
          <a:prstGeom prst="rect">
            <a:avLst/>
          </a:prstGeom>
          <a:noFill/>
          <a:ln>
            <a:noFill/>
          </a:ln>
        </p:spPr>
        <p:txBody>
          <a:bodyPr anchorCtr="0" anchor="t" bIns="45700" lIns="91425" spcFirstLastPara="1" rIns="91425" wrap="square" tIns="45700">
            <a:noAutofit/>
          </a:bodyPr>
          <a:lstStyle>
            <a:lvl1pPr indent="-340360" lvl="0" marL="457200" rtl="0" algn="l">
              <a:lnSpc>
                <a:spcPct val="90000"/>
              </a:lnSpc>
              <a:spcBef>
                <a:spcPts val="1400"/>
              </a:spcBef>
              <a:spcAft>
                <a:spcPts val="0"/>
              </a:spcAft>
              <a:buSzPts val="1760"/>
              <a:buChar char="•"/>
              <a:defRPr sz="2200"/>
            </a:lvl1pPr>
            <a:lvl2pPr indent="-330200" lvl="1" marL="914400" rtl="0" algn="l">
              <a:lnSpc>
                <a:spcPct val="90000"/>
              </a:lnSpc>
              <a:spcBef>
                <a:spcPts val="200"/>
              </a:spcBef>
              <a:spcAft>
                <a:spcPts val="0"/>
              </a:spcAft>
              <a:buSzPts val="1600"/>
              <a:buChar char="•"/>
              <a:defRPr sz="2000"/>
            </a:lvl2pPr>
            <a:lvl3pPr indent="-320039" lvl="2" marL="1371600" rtl="0" algn="l">
              <a:lnSpc>
                <a:spcPct val="90000"/>
              </a:lnSpc>
              <a:spcBef>
                <a:spcPts val="400"/>
              </a:spcBef>
              <a:spcAft>
                <a:spcPts val="0"/>
              </a:spcAft>
              <a:buSzPts val="1440"/>
              <a:buChar char="•"/>
              <a:defRPr sz="1800"/>
            </a:lvl3pPr>
            <a:lvl4pPr indent="-309880" lvl="3" marL="1828800" rtl="0" algn="l">
              <a:lnSpc>
                <a:spcPct val="90000"/>
              </a:lnSpc>
              <a:spcBef>
                <a:spcPts val="400"/>
              </a:spcBef>
              <a:spcAft>
                <a:spcPts val="0"/>
              </a:spcAft>
              <a:buSzPts val="1280"/>
              <a:buChar char="•"/>
              <a:defRPr sz="1600"/>
            </a:lvl4pPr>
            <a:lvl5pPr indent="-309879" lvl="4" marL="2286000" rtl="0" algn="l">
              <a:lnSpc>
                <a:spcPct val="90000"/>
              </a:lnSpc>
              <a:spcBef>
                <a:spcPts val="400"/>
              </a:spcBef>
              <a:spcAft>
                <a:spcPts val="0"/>
              </a:spcAft>
              <a:buSzPts val="1280"/>
              <a:buChar char="•"/>
              <a:defRPr sz="1600"/>
            </a:lvl5pPr>
            <a:lvl6pPr indent="-309879" lvl="5" marL="2743200" rtl="0" algn="l">
              <a:lnSpc>
                <a:spcPct val="90000"/>
              </a:lnSpc>
              <a:spcBef>
                <a:spcPts val="400"/>
              </a:spcBef>
              <a:spcAft>
                <a:spcPts val="0"/>
              </a:spcAft>
              <a:buSzPts val="1280"/>
              <a:buChar char="•"/>
              <a:defRPr sz="1600"/>
            </a:lvl6pPr>
            <a:lvl7pPr indent="-309879" lvl="6" marL="3200400" rtl="0" algn="l">
              <a:lnSpc>
                <a:spcPct val="90000"/>
              </a:lnSpc>
              <a:spcBef>
                <a:spcPts val="400"/>
              </a:spcBef>
              <a:spcAft>
                <a:spcPts val="0"/>
              </a:spcAft>
              <a:buSzPts val="1280"/>
              <a:buChar char="•"/>
              <a:defRPr sz="1600"/>
            </a:lvl7pPr>
            <a:lvl8pPr indent="-309879" lvl="7" marL="3657600" rtl="0" algn="l">
              <a:lnSpc>
                <a:spcPct val="90000"/>
              </a:lnSpc>
              <a:spcBef>
                <a:spcPts val="400"/>
              </a:spcBef>
              <a:spcAft>
                <a:spcPts val="0"/>
              </a:spcAft>
              <a:buSzPts val="1280"/>
              <a:buChar char="•"/>
              <a:defRPr sz="1600"/>
            </a:lvl8pPr>
            <a:lvl9pPr indent="-309879" lvl="8" marL="4114800" rtl="0" algn="l">
              <a:lnSpc>
                <a:spcPct val="90000"/>
              </a:lnSpc>
              <a:spcBef>
                <a:spcPts val="400"/>
              </a:spcBef>
              <a:spcAft>
                <a:spcPts val="400"/>
              </a:spcAft>
              <a:buSzPts val="1280"/>
              <a:buChar char="•"/>
              <a:defRPr sz="1600"/>
            </a:lvl9pPr>
          </a:lstStyle>
          <a:p/>
        </p:txBody>
      </p:sp>
      <p:sp>
        <p:nvSpPr>
          <p:cNvPr id="38" name="Google Shape;38;p17"/>
          <p:cNvSpPr txBox="1"/>
          <p:nvPr>
            <p:ph idx="10" type="dt"/>
          </p:nvPr>
        </p:nvSpPr>
        <p:spPr>
          <a:xfrm>
            <a:off x="1142996" y="6223828"/>
            <a:ext cx="2329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9" name="Google Shape;39;p17"/>
          <p:cNvSpPr txBox="1"/>
          <p:nvPr>
            <p:ph idx="11" type="ftr"/>
          </p:nvPr>
        </p:nvSpPr>
        <p:spPr>
          <a:xfrm>
            <a:off x="3949148" y="6223828"/>
            <a:ext cx="4717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0" name="Google Shape;40;p17"/>
          <p:cNvSpPr txBox="1"/>
          <p:nvPr>
            <p:ph idx="12" type="sldNum"/>
          </p:nvPr>
        </p:nvSpPr>
        <p:spPr>
          <a:xfrm>
            <a:off x="9329530" y="6223828"/>
            <a:ext cx="17061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1" name="Shape 41"/>
        <p:cNvGrpSpPr/>
        <p:nvPr/>
      </p:nvGrpSpPr>
      <p:grpSpPr>
        <a:xfrm>
          <a:off x="0" y="0"/>
          <a:ext cx="0" cy="0"/>
          <a:chOff x="0" y="0"/>
          <a:chExt cx="0" cy="0"/>
        </a:xfrm>
      </p:grpSpPr>
      <p:sp>
        <p:nvSpPr>
          <p:cNvPr id="42" name="Google Shape;42;p18"/>
          <p:cNvSpPr txBox="1"/>
          <p:nvPr>
            <p:ph type="title"/>
          </p:nvPr>
        </p:nvSpPr>
        <p:spPr>
          <a:xfrm>
            <a:off x="1143000" y="609600"/>
            <a:ext cx="9875400" cy="13563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accent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3" name="Google Shape;43;p18"/>
          <p:cNvSpPr txBox="1"/>
          <p:nvPr>
            <p:ph idx="1" type="body"/>
          </p:nvPr>
        </p:nvSpPr>
        <p:spPr>
          <a:xfrm>
            <a:off x="1143000" y="2057399"/>
            <a:ext cx="4755000" cy="4023300"/>
          </a:xfrm>
          <a:prstGeom prst="rect">
            <a:avLst/>
          </a:prstGeom>
          <a:noFill/>
          <a:ln>
            <a:noFill/>
          </a:ln>
        </p:spPr>
        <p:txBody>
          <a:bodyPr anchorCtr="0" anchor="t" bIns="45700" lIns="91425" spcFirstLastPara="1" rIns="91425" wrap="square" tIns="45700">
            <a:noAutofit/>
          </a:bodyPr>
          <a:lstStyle>
            <a:lvl1pPr indent="-340360" lvl="0" marL="457200" rtl="0" algn="l">
              <a:lnSpc>
                <a:spcPct val="90000"/>
              </a:lnSpc>
              <a:spcBef>
                <a:spcPts val="1400"/>
              </a:spcBef>
              <a:spcAft>
                <a:spcPts val="0"/>
              </a:spcAft>
              <a:buSzPts val="1760"/>
              <a:buChar char="•"/>
              <a:defRPr sz="2200"/>
            </a:lvl1pPr>
            <a:lvl2pPr indent="-330200" lvl="1" marL="914400" rtl="0" algn="l">
              <a:lnSpc>
                <a:spcPct val="90000"/>
              </a:lnSpc>
              <a:spcBef>
                <a:spcPts val="200"/>
              </a:spcBef>
              <a:spcAft>
                <a:spcPts val="0"/>
              </a:spcAft>
              <a:buSzPts val="1600"/>
              <a:buChar char="•"/>
              <a:defRPr sz="2000"/>
            </a:lvl2pPr>
            <a:lvl3pPr indent="-320039" lvl="2" marL="1371600" rtl="0" algn="l">
              <a:lnSpc>
                <a:spcPct val="90000"/>
              </a:lnSpc>
              <a:spcBef>
                <a:spcPts val="400"/>
              </a:spcBef>
              <a:spcAft>
                <a:spcPts val="0"/>
              </a:spcAft>
              <a:buSzPts val="1440"/>
              <a:buChar char="•"/>
              <a:defRPr sz="1800"/>
            </a:lvl3pPr>
            <a:lvl4pPr indent="-309880" lvl="3" marL="1828800" rtl="0" algn="l">
              <a:lnSpc>
                <a:spcPct val="90000"/>
              </a:lnSpc>
              <a:spcBef>
                <a:spcPts val="400"/>
              </a:spcBef>
              <a:spcAft>
                <a:spcPts val="0"/>
              </a:spcAft>
              <a:buSzPts val="1280"/>
              <a:buChar char="•"/>
              <a:defRPr sz="1600"/>
            </a:lvl4pPr>
            <a:lvl5pPr indent="-309879" lvl="4" marL="2286000" rtl="0" algn="l">
              <a:lnSpc>
                <a:spcPct val="90000"/>
              </a:lnSpc>
              <a:spcBef>
                <a:spcPts val="400"/>
              </a:spcBef>
              <a:spcAft>
                <a:spcPts val="0"/>
              </a:spcAft>
              <a:buSzPts val="1280"/>
              <a:buChar char="•"/>
              <a:defRPr sz="1600"/>
            </a:lvl5pPr>
            <a:lvl6pPr indent="-309879" lvl="5" marL="2743200" rtl="0" algn="l">
              <a:lnSpc>
                <a:spcPct val="90000"/>
              </a:lnSpc>
              <a:spcBef>
                <a:spcPts val="400"/>
              </a:spcBef>
              <a:spcAft>
                <a:spcPts val="0"/>
              </a:spcAft>
              <a:buSzPts val="1280"/>
              <a:buChar char="•"/>
              <a:defRPr sz="1600"/>
            </a:lvl6pPr>
            <a:lvl7pPr indent="-309879" lvl="6" marL="3200400" rtl="0" algn="l">
              <a:lnSpc>
                <a:spcPct val="90000"/>
              </a:lnSpc>
              <a:spcBef>
                <a:spcPts val="400"/>
              </a:spcBef>
              <a:spcAft>
                <a:spcPts val="0"/>
              </a:spcAft>
              <a:buSzPts val="1280"/>
              <a:buChar char="•"/>
              <a:defRPr sz="1600"/>
            </a:lvl7pPr>
            <a:lvl8pPr indent="-309879" lvl="7" marL="3657600" rtl="0" algn="l">
              <a:lnSpc>
                <a:spcPct val="90000"/>
              </a:lnSpc>
              <a:spcBef>
                <a:spcPts val="400"/>
              </a:spcBef>
              <a:spcAft>
                <a:spcPts val="0"/>
              </a:spcAft>
              <a:buSzPts val="1280"/>
              <a:buChar char="•"/>
              <a:defRPr sz="1600"/>
            </a:lvl8pPr>
            <a:lvl9pPr indent="-309879" lvl="8" marL="4114800" rtl="0" algn="l">
              <a:lnSpc>
                <a:spcPct val="90000"/>
              </a:lnSpc>
              <a:spcBef>
                <a:spcPts val="400"/>
              </a:spcBef>
              <a:spcAft>
                <a:spcPts val="400"/>
              </a:spcAft>
              <a:buSzPts val="1280"/>
              <a:buChar char="•"/>
              <a:defRPr sz="1600"/>
            </a:lvl9pPr>
          </a:lstStyle>
          <a:p/>
        </p:txBody>
      </p:sp>
      <p:sp>
        <p:nvSpPr>
          <p:cNvPr id="44" name="Google Shape;44;p18"/>
          <p:cNvSpPr txBox="1"/>
          <p:nvPr>
            <p:ph idx="2" type="body"/>
          </p:nvPr>
        </p:nvSpPr>
        <p:spPr>
          <a:xfrm>
            <a:off x="6267612" y="2057400"/>
            <a:ext cx="4755000" cy="4023300"/>
          </a:xfrm>
          <a:prstGeom prst="rect">
            <a:avLst/>
          </a:prstGeom>
          <a:noFill/>
          <a:ln>
            <a:noFill/>
          </a:ln>
        </p:spPr>
        <p:txBody>
          <a:bodyPr anchorCtr="0" anchor="t" bIns="45700" lIns="91425" spcFirstLastPara="1" rIns="91425" wrap="square" tIns="45700">
            <a:noAutofit/>
          </a:bodyPr>
          <a:lstStyle>
            <a:lvl1pPr indent="-340360" lvl="0" marL="457200" rtl="0" algn="l">
              <a:lnSpc>
                <a:spcPct val="90000"/>
              </a:lnSpc>
              <a:spcBef>
                <a:spcPts val="1400"/>
              </a:spcBef>
              <a:spcAft>
                <a:spcPts val="0"/>
              </a:spcAft>
              <a:buSzPts val="1760"/>
              <a:buChar char="•"/>
              <a:defRPr sz="2200"/>
            </a:lvl1pPr>
            <a:lvl2pPr indent="-330200" lvl="1" marL="914400" rtl="0" algn="l">
              <a:lnSpc>
                <a:spcPct val="90000"/>
              </a:lnSpc>
              <a:spcBef>
                <a:spcPts val="200"/>
              </a:spcBef>
              <a:spcAft>
                <a:spcPts val="0"/>
              </a:spcAft>
              <a:buSzPts val="1600"/>
              <a:buChar char="•"/>
              <a:defRPr sz="2000"/>
            </a:lvl2pPr>
            <a:lvl3pPr indent="-320039" lvl="2" marL="1371600" rtl="0" algn="l">
              <a:lnSpc>
                <a:spcPct val="90000"/>
              </a:lnSpc>
              <a:spcBef>
                <a:spcPts val="400"/>
              </a:spcBef>
              <a:spcAft>
                <a:spcPts val="0"/>
              </a:spcAft>
              <a:buSzPts val="1440"/>
              <a:buChar char="•"/>
              <a:defRPr sz="1800"/>
            </a:lvl3pPr>
            <a:lvl4pPr indent="-309880" lvl="3" marL="1828800" rtl="0" algn="l">
              <a:lnSpc>
                <a:spcPct val="90000"/>
              </a:lnSpc>
              <a:spcBef>
                <a:spcPts val="400"/>
              </a:spcBef>
              <a:spcAft>
                <a:spcPts val="0"/>
              </a:spcAft>
              <a:buSzPts val="1280"/>
              <a:buChar char="•"/>
              <a:defRPr sz="1600"/>
            </a:lvl4pPr>
            <a:lvl5pPr indent="-309879" lvl="4" marL="2286000" rtl="0" algn="l">
              <a:lnSpc>
                <a:spcPct val="90000"/>
              </a:lnSpc>
              <a:spcBef>
                <a:spcPts val="400"/>
              </a:spcBef>
              <a:spcAft>
                <a:spcPts val="0"/>
              </a:spcAft>
              <a:buSzPts val="1280"/>
              <a:buChar char="•"/>
              <a:defRPr sz="1600"/>
            </a:lvl5pPr>
            <a:lvl6pPr indent="-309879" lvl="5" marL="2743200" rtl="0" algn="l">
              <a:lnSpc>
                <a:spcPct val="90000"/>
              </a:lnSpc>
              <a:spcBef>
                <a:spcPts val="400"/>
              </a:spcBef>
              <a:spcAft>
                <a:spcPts val="0"/>
              </a:spcAft>
              <a:buSzPts val="1280"/>
              <a:buChar char="•"/>
              <a:defRPr sz="1600"/>
            </a:lvl6pPr>
            <a:lvl7pPr indent="-309879" lvl="6" marL="3200400" rtl="0" algn="l">
              <a:lnSpc>
                <a:spcPct val="90000"/>
              </a:lnSpc>
              <a:spcBef>
                <a:spcPts val="400"/>
              </a:spcBef>
              <a:spcAft>
                <a:spcPts val="0"/>
              </a:spcAft>
              <a:buSzPts val="1280"/>
              <a:buChar char="•"/>
              <a:defRPr sz="1600"/>
            </a:lvl7pPr>
            <a:lvl8pPr indent="-309879" lvl="7" marL="3657600" rtl="0" algn="l">
              <a:lnSpc>
                <a:spcPct val="90000"/>
              </a:lnSpc>
              <a:spcBef>
                <a:spcPts val="400"/>
              </a:spcBef>
              <a:spcAft>
                <a:spcPts val="0"/>
              </a:spcAft>
              <a:buSzPts val="1280"/>
              <a:buChar char="•"/>
              <a:defRPr sz="1600"/>
            </a:lvl8pPr>
            <a:lvl9pPr indent="-309879" lvl="8" marL="4114800" rtl="0" algn="l">
              <a:lnSpc>
                <a:spcPct val="90000"/>
              </a:lnSpc>
              <a:spcBef>
                <a:spcPts val="400"/>
              </a:spcBef>
              <a:spcAft>
                <a:spcPts val="400"/>
              </a:spcAft>
              <a:buSzPts val="1280"/>
              <a:buChar char="•"/>
              <a:defRPr sz="1600"/>
            </a:lvl9pPr>
          </a:lstStyle>
          <a:p/>
        </p:txBody>
      </p:sp>
      <p:sp>
        <p:nvSpPr>
          <p:cNvPr id="45" name="Google Shape;45;p18"/>
          <p:cNvSpPr txBox="1"/>
          <p:nvPr>
            <p:ph idx="10" type="dt"/>
          </p:nvPr>
        </p:nvSpPr>
        <p:spPr>
          <a:xfrm>
            <a:off x="1142996" y="6223828"/>
            <a:ext cx="2329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6" name="Google Shape;46;p18"/>
          <p:cNvSpPr txBox="1"/>
          <p:nvPr>
            <p:ph idx="11" type="ftr"/>
          </p:nvPr>
        </p:nvSpPr>
        <p:spPr>
          <a:xfrm>
            <a:off x="3949148" y="6223828"/>
            <a:ext cx="4717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7" name="Google Shape;47;p18"/>
          <p:cNvSpPr txBox="1"/>
          <p:nvPr>
            <p:ph idx="12" type="sldNum"/>
          </p:nvPr>
        </p:nvSpPr>
        <p:spPr>
          <a:xfrm>
            <a:off x="9329530" y="6223828"/>
            <a:ext cx="17061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8" name="Shape 48"/>
        <p:cNvGrpSpPr/>
        <p:nvPr/>
      </p:nvGrpSpPr>
      <p:grpSpPr>
        <a:xfrm>
          <a:off x="0" y="0"/>
          <a:ext cx="0" cy="0"/>
          <a:chOff x="0" y="0"/>
          <a:chExt cx="0" cy="0"/>
        </a:xfrm>
      </p:grpSpPr>
      <p:sp>
        <p:nvSpPr>
          <p:cNvPr id="49" name="Google Shape;49;g9476e9a599_0_66"/>
          <p:cNvSpPr txBox="1"/>
          <p:nvPr>
            <p:ph type="title"/>
          </p:nvPr>
        </p:nvSpPr>
        <p:spPr>
          <a:xfrm>
            <a:off x="415600" y="593367"/>
            <a:ext cx="11360700" cy="7635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SzPts val="4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0" name="Google Shape;50;g9476e9a599_0_66"/>
          <p:cNvSpPr txBox="1"/>
          <p:nvPr>
            <p:ph idx="1" type="body"/>
          </p:nvPr>
        </p:nvSpPr>
        <p:spPr>
          <a:xfrm>
            <a:off x="415600" y="1536633"/>
            <a:ext cx="11360700" cy="4555200"/>
          </a:xfrm>
          <a:prstGeom prst="rect">
            <a:avLst/>
          </a:prstGeom>
          <a:noFill/>
          <a:ln>
            <a:noFill/>
          </a:ln>
        </p:spPr>
        <p:txBody>
          <a:bodyPr anchorCtr="0" anchor="t" bIns="45700" lIns="91425" spcFirstLastPara="1" rIns="91425" wrap="square" tIns="45700">
            <a:noAutofit/>
          </a:bodyPr>
          <a:lstStyle>
            <a:lvl1pPr indent="-340360" lvl="0" marL="457200" rtl="0" algn="l">
              <a:lnSpc>
                <a:spcPct val="90000"/>
              </a:lnSpc>
              <a:spcBef>
                <a:spcPts val="1400"/>
              </a:spcBef>
              <a:spcAft>
                <a:spcPts val="0"/>
              </a:spcAft>
              <a:buSzPts val="1760"/>
              <a:buChar char="•"/>
              <a:defRPr/>
            </a:lvl1pPr>
            <a:lvl2pPr indent="-330200" lvl="1" marL="914400" rtl="0" algn="l">
              <a:lnSpc>
                <a:spcPct val="90000"/>
              </a:lnSpc>
              <a:spcBef>
                <a:spcPts val="200"/>
              </a:spcBef>
              <a:spcAft>
                <a:spcPts val="0"/>
              </a:spcAft>
              <a:buSzPts val="1600"/>
              <a:buChar char="•"/>
              <a:defRPr/>
            </a:lvl2pPr>
            <a:lvl3pPr indent="-320039" lvl="2" marL="1371600" rtl="0" algn="l">
              <a:lnSpc>
                <a:spcPct val="90000"/>
              </a:lnSpc>
              <a:spcBef>
                <a:spcPts val="400"/>
              </a:spcBef>
              <a:spcAft>
                <a:spcPts val="0"/>
              </a:spcAft>
              <a:buSzPts val="1440"/>
              <a:buChar char="•"/>
              <a:defRPr/>
            </a:lvl3pPr>
            <a:lvl4pPr indent="-309880" lvl="3" marL="1828800" rtl="0" algn="l">
              <a:lnSpc>
                <a:spcPct val="90000"/>
              </a:lnSpc>
              <a:spcBef>
                <a:spcPts val="400"/>
              </a:spcBef>
              <a:spcAft>
                <a:spcPts val="0"/>
              </a:spcAft>
              <a:buSzPts val="1280"/>
              <a:buChar char="•"/>
              <a:defRPr/>
            </a:lvl4pPr>
            <a:lvl5pPr indent="-309879" lvl="4" marL="2286000" rtl="0" algn="l">
              <a:lnSpc>
                <a:spcPct val="90000"/>
              </a:lnSpc>
              <a:spcBef>
                <a:spcPts val="400"/>
              </a:spcBef>
              <a:spcAft>
                <a:spcPts val="0"/>
              </a:spcAft>
              <a:buSzPts val="1280"/>
              <a:buChar char="•"/>
              <a:defRPr/>
            </a:lvl5pPr>
            <a:lvl6pPr indent="-309879" lvl="5" marL="2743200" rtl="0" algn="l">
              <a:lnSpc>
                <a:spcPct val="90000"/>
              </a:lnSpc>
              <a:spcBef>
                <a:spcPts val="400"/>
              </a:spcBef>
              <a:spcAft>
                <a:spcPts val="0"/>
              </a:spcAft>
              <a:buSzPts val="1280"/>
              <a:buChar char="•"/>
              <a:defRPr/>
            </a:lvl6pPr>
            <a:lvl7pPr indent="-309879" lvl="6" marL="3200400" rtl="0" algn="l">
              <a:lnSpc>
                <a:spcPct val="90000"/>
              </a:lnSpc>
              <a:spcBef>
                <a:spcPts val="400"/>
              </a:spcBef>
              <a:spcAft>
                <a:spcPts val="0"/>
              </a:spcAft>
              <a:buSzPts val="1280"/>
              <a:buChar char="•"/>
              <a:defRPr/>
            </a:lvl7pPr>
            <a:lvl8pPr indent="-309879" lvl="7" marL="3657600" rtl="0" algn="l">
              <a:lnSpc>
                <a:spcPct val="90000"/>
              </a:lnSpc>
              <a:spcBef>
                <a:spcPts val="400"/>
              </a:spcBef>
              <a:spcAft>
                <a:spcPts val="0"/>
              </a:spcAft>
              <a:buSzPts val="1280"/>
              <a:buChar char="•"/>
              <a:defRPr/>
            </a:lvl8pPr>
            <a:lvl9pPr indent="-309879" lvl="8" marL="4114800" rtl="0" algn="l">
              <a:lnSpc>
                <a:spcPct val="90000"/>
              </a:lnSpc>
              <a:spcBef>
                <a:spcPts val="400"/>
              </a:spcBef>
              <a:spcAft>
                <a:spcPts val="400"/>
              </a:spcAft>
              <a:buSzPts val="1280"/>
              <a:buChar char="•"/>
              <a:defRPr/>
            </a:lvl9pPr>
          </a:lstStyle>
          <a:p/>
        </p:txBody>
      </p:sp>
      <p:sp>
        <p:nvSpPr>
          <p:cNvPr id="51" name="Google Shape;51;g9476e9a599_0_66"/>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2" name="Shape 52"/>
        <p:cNvGrpSpPr/>
        <p:nvPr/>
      </p:nvGrpSpPr>
      <p:grpSpPr>
        <a:xfrm>
          <a:off x="0" y="0"/>
          <a:ext cx="0" cy="0"/>
          <a:chOff x="0" y="0"/>
          <a:chExt cx="0" cy="0"/>
        </a:xfrm>
      </p:grpSpPr>
      <p:sp>
        <p:nvSpPr>
          <p:cNvPr id="53" name="Google Shape;53;p23"/>
          <p:cNvSpPr txBox="1"/>
          <p:nvPr>
            <p:ph type="title"/>
          </p:nvPr>
        </p:nvSpPr>
        <p:spPr>
          <a:xfrm>
            <a:off x="1143000" y="1097280"/>
            <a:ext cx="3931800" cy="17373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accent1"/>
              </a:buClr>
              <a:buSzPts val="4000"/>
              <a:buFont typeface="Corbel"/>
              <a:buNone/>
              <a:defRPr b="0" sz="4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4" name="Google Shape;54;p23"/>
          <p:cNvSpPr txBox="1"/>
          <p:nvPr>
            <p:ph idx="1" type="body"/>
          </p:nvPr>
        </p:nvSpPr>
        <p:spPr>
          <a:xfrm>
            <a:off x="5852159" y="1097280"/>
            <a:ext cx="5212200" cy="4663500"/>
          </a:xfrm>
          <a:prstGeom prst="rect">
            <a:avLst/>
          </a:prstGeom>
          <a:noFill/>
          <a:ln>
            <a:noFill/>
          </a:ln>
        </p:spPr>
        <p:txBody>
          <a:bodyPr anchorCtr="0" anchor="t" bIns="45700" lIns="91425" spcFirstLastPara="1" rIns="91425" wrap="square" tIns="45700">
            <a:noAutofit/>
          </a:bodyPr>
          <a:lstStyle>
            <a:lvl1pPr indent="-391160" lvl="0" marL="457200" rtl="0" algn="l">
              <a:lnSpc>
                <a:spcPct val="90000"/>
              </a:lnSpc>
              <a:spcBef>
                <a:spcPts val="1400"/>
              </a:spcBef>
              <a:spcAft>
                <a:spcPts val="0"/>
              </a:spcAft>
              <a:buSzPts val="2560"/>
              <a:buChar char="•"/>
              <a:defRPr sz="3200"/>
            </a:lvl1pPr>
            <a:lvl2pPr indent="-370840" lvl="1" marL="914400" rtl="0" algn="l">
              <a:lnSpc>
                <a:spcPct val="90000"/>
              </a:lnSpc>
              <a:spcBef>
                <a:spcPts val="200"/>
              </a:spcBef>
              <a:spcAft>
                <a:spcPts val="0"/>
              </a:spcAft>
              <a:buSzPts val="2240"/>
              <a:buChar char="•"/>
              <a:defRPr sz="2800"/>
            </a:lvl2pPr>
            <a:lvl3pPr indent="-350519" lvl="2" marL="1371600" rtl="0" algn="l">
              <a:lnSpc>
                <a:spcPct val="90000"/>
              </a:lnSpc>
              <a:spcBef>
                <a:spcPts val="400"/>
              </a:spcBef>
              <a:spcAft>
                <a:spcPts val="0"/>
              </a:spcAft>
              <a:buSzPts val="1920"/>
              <a:buChar char="•"/>
              <a:defRPr sz="2400"/>
            </a:lvl3pPr>
            <a:lvl4pPr indent="-330200" lvl="3" marL="1828800" rtl="0" algn="l">
              <a:lnSpc>
                <a:spcPct val="90000"/>
              </a:lnSpc>
              <a:spcBef>
                <a:spcPts val="400"/>
              </a:spcBef>
              <a:spcAft>
                <a:spcPts val="0"/>
              </a:spcAft>
              <a:buSzPts val="1600"/>
              <a:buChar char="•"/>
              <a:defRPr sz="2000"/>
            </a:lvl4pPr>
            <a:lvl5pPr indent="-330200" lvl="4" marL="2286000" rtl="0" algn="l">
              <a:lnSpc>
                <a:spcPct val="90000"/>
              </a:lnSpc>
              <a:spcBef>
                <a:spcPts val="400"/>
              </a:spcBef>
              <a:spcAft>
                <a:spcPts val="0"/>
              </a:spcAft>
              <a:buSzPts val="1600"/>
              <a:buChar char="•"/>
              <a:defRPr sz="2000"/>
            </a:lvl5pPr>
            <a:lvl6pPr indent="-330200" lvl="5" marL="2743200" rtl="0" algn="l">
              <a:lnSpc>
                <a:spcPct val="90000"/>
              </a:lnSpc>
              <a:spcBef>
                <a:spcPts val="400"/>
              </a:spcBef>
              <a:spcAft>
                <a:spcPts val="0"/>
              </a:spcAft>
              <a:buSzPts val="1600"/>
              <a:buChar char="•"/>
              <a:defRPr sz="2000"/>
            </a:lvl6pPr>
            <a:lvl7pPr indent="-330200" lvl="6" marL="3200400" rtl="0" algn="l">
              <a:lnSpc>
                <a:spcPct val="90000"/>
              </a:lnSpc>
              <a:spcBef>
                <a:spcPts val="400"/>
              </a:spcBef>
              <a:spcAft>
                <a:spcPts val="0"/>
              </a:spcAft>
              <a:buSzPts val="1600"/>
              <a:buChar char="•"/>
              <a:defRPr sz="2000"/>
            </a:lvl7pPr>
            <a:lvl8pPr indent="-330200" lvl="7" marL="3657600" rtl="0" algn="l">
              <a:lnSpc>
                <a:spcPct val="90000"/>
              </a:lnSpc>
              <a:spcBef>
                <a:spcPts val="400"/>
              </a:spcBef>
              <a:spcAft>
                <a:spcPts val="0"/>
              </a:spcAft>
              <a:buSzPts val="1600"/>
              <a:buChar char="•"/>
              <a:defRPr sz="2000"/>
            </a:lvl8pPr>
            <a:lvl9pPr indent="-330200" lvl="8" marL="4114800" rtl="0" algn="l">
              <a:lnSpc>
                <a:spcPct val="90000"/>
              </a:lnSpc>
              <a:spcBef>
                <a:spcPts val="400"/>
              </a:spcBef>
              <a:spcAft>
                <a:spcPts val="400"/>
              </a:spcAft>
              <a:buSzPts val="1600"/>
              <a:buChar char="•"/>
              <a:defRPr sz="2000"/>
            </a:lvl9pPr>
          </a:lstStyle>
          <a:p/>
        </p:txBody>
      </p:sp>
      <p:sp>
        <p:nvSpPr>
          <p:cNvPr id="55" name="Google Shape;55;p23"/>
          <p:cNvSpPr txBox="1"/>
          <p:nvPr>
            <p:ph idx="2" type="body"/>
          </p:nvPr>
        </p:nvSpPr>
        <p:spPr>
          <a:xfrm>
            <a:off x="1143000" y="2834640"/>
            <a:ext cx="3931800" cy="3017400"/>
          </a:xfrm>
          <a:prstGeom prst="rect">
            <a:avLst/>
          </a:prstGeom>
          <a:noFill/>
          <a:ln>
            <a:noFill/>
          </a:ln>
        </p:spPr>
        <p:txBody>
          <a:bodyPr anchorCtr="0" anchor="t" bIns="45700" lIns="91425" spcFirstLastPara="1" rIns="91425" wrap="square" tIns="45700">
            <a:noAutofit/>
          </a:bodyPr>
          <a:lstStyle>
            <a:lvl1pPr indent="-228600" lvl="0" marL="457200" rtl="0" algn="l">
              <a:lnSpc>
                <a:spcPct val="100000"/>
              </a:lnSpc>
              <a:spcBef>
                <a:spcPts val="1000"/>
              </a:spcBef>
              <a:spcAft>
                <a:spcPts val="0"/>
              </a:spcAft>
              <a:buSzPts val="1360"/>
              <a:buNone/>
              <a:defRPr sz="1700"/>
            </a:lvl1pPr>
            <a:lvl2pPr indent="-228600" lvl="1" marL="914400" rtl="0" algn="l">
              <a:lnSpc>
                <a:spcPct val="90000"/>
              </a:lnSpc>
              <a:spcBef>
                <a:spcPts val="200"/>
              </a:spcBef>
              <a:spcAft>
                <a:spcPts val="0"/>
              </a:spcAft>
              <a:buSzPts val="960"/>
              <a:buNone/>
              <a:defRPr sz="1200"/>
            </a:lvl2pPr>
            <a:lvl3pPr indent="-228600" lvl="2" marL="1371600" rtl="0" algn="l">
              <a:lnSpc>
                <a:spcPct val="90000"/>
              </a:lnSpc>
              <a:spcBef>
                <a:spcPts val="400"/>
              </a:spcBef>
              <a:spcAft>
                <a:spcPts val="0"/>
              </a:spcAft>
              <a:buSzPts val="800"/>
              <a:buNone/>
              <a:defRPr sz="1000"/>
            </a:lvl3pPr>
            <a:lvl4pPr indent="-228600" lvl="3" marL="1828800" rtl="0" algn="l">
              <a:lnSpc>
                <a:spcPct val="90000"/>
              </a:lnSpc>
              <a:spcBef>
                <a:spcPts val="400"/>
              </a:spcBef>
              <a:spcAft>
                <a:spcPts val="0"/>
              </a:spcAft>
              <a:buSzPts val="720"/>
              <a:buNone/>
              <a:defRPr sz="900"/>
            </a:lvl4pPr>
            <a:lvl5pPr indent="-228600" lvl="4" marL="2286000" rtl="0" algn="l">
              <a:lnSpc>
                <a:spcPct val="90000"/>
              </a:lnSpc>
              <a:spcBef>
                <a:spcPts val="400"/>
              </a:spcBef>
              <a:spcAft>
                <a:spcPts val="0"/>
              </a:spcAft>
              <a:buSzPts val="720"/>
              <a:buNone/>
              <a:defRPr sz="900"/>
            </a:lvl5pPr>
            <a:lvl6pPr indent="-228600" lvl="5" marL="2743200" rtl="0" algn="l">
              <a:lnSpc>
                <a:spcPct val="90000"/>
              </a:lnSpc>
              <a:spcBef>
                <a:spcPts val="400"/>
              </a:spcBef>
              <a:spcAft>
                <a:spcPts val="0"/>
              </a:spcAft>
              <a:buSzPts val="720"/>
              <a:buNone/>
              <a:defRPr sz="900"/>
            </a:lvl6pPr>
            <a:lvl7pPr indent="-228600" lvl="6" marL="3200400" rtl="0" algn="l">
              <a:lnSpc>
                <a:spcPct val="90000"/>
              </a:lnSpc>
              <a:spcBef>
                <a:spcPts val="400"/>
              </a:spcBef>
              <a:spcAft>
                <a:spcPts val="0"/>
              </a:spcAft>
              <a:buSzPts val="720"/>
              <a:buNone/>
              <a:defRPr sz="900"/>
            </a:lvl7pPr>
            <a:lvl8pPr indent="-228600" lvl="7" marL="3657600" rtl="0" algn="l">
              <a:lnSpc>
                <a:spcPct val="90000"/>
              </a:lnSpc>
              <a:spcBef>
                <a:spcPts val="400"/>
              </a:spcBef>
              <a:spcAft>
                <a:spcPts val="0"/>
              </a:spcAft>
              <a:buSzPts val="720"/>
              <a:buNone/>
              <a:defRPr sz="900"/>
            </a:lvl8pPr>
            <a:lvl9pPr indent="-228600" lvl="8" marL="4114800" rtl="0" algn="l">
              <a:lnSpc>
                <a:spcPct val="90000"/>
              </a:lnSpc>
              <a:spcBef>
                <a:spcPts val="400"/>
              </a:spcBef>
              <a:spcAft>
                <a:spcPts val="400"/>
              </a:spcAft>
              <a:buSzPts val="720"/>
              <a:buNone/>
              <a:defRPr sz="900"/>
            </a:lvl9pPr>
          </a:lstStyle>
          <a:p/>
        </p:txBody>
      </p:sp>
      <p:sp>
        <p:nvSpPr>
          <p:cNvPr id="56" name="Google Shape;56;p23"/>
          <p:cNvSpPr txBox="1"/>
          <p:nvPr>
            <p:ph idx="10" type="dt"/>
          </p:nvPr>
        </p:nvSpPr>
        <p:spPr>
          <a:xfrm>
            <a:off x="1142996" y="6223828"/>
            <a:ext cx="2329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7" name="Google Shape;57;p23"/>
          <p:cNvSpPr txBox="1"/>
          <p:nvPr>
            <p:ph idx="11" type="ftr"/>
          </p:nvPr>
        </p:nvSpPr>
        <p:spPr>
          <a:xfrm>
            <a:off x="3949148" y="6223828"/>
            <a:ext cx="4717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8" name="Google Shape;58;p23"/>
          <p:cNvSpPr txBox="1"/>
          <p:nvPr>
            <p:ph idx="12" type="sldNum"/>
          </p:nvPr>
        </p:nvSpPr>
        <p:spPr>
          <a:xfrm>
            <a:off x="9329530" y="6223828"/>
            <a:ext cx="17061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9" name="Shape 59"/>
        <p:cNvGrpSpPr/>
        <p:nvPr/>
      </p:nvGrpSpPr>
      <p:grpSpPr>
        <a:xfrm>
          <a:off x="0" y="0"/>
          <a:ext cx="0" cy="0"/>
          <a:chOff x="0" y="0"/>
          <a:chExt cx="0" cy="0"/>
        </a:xfrm>
      </p:grpSpPr>
      <p:sp>
        <p:nvSpPr>
          <p:cNvPr id="60" name="Google Shape;60;p20"/>
          <p:cNvSpPr txBox="1"/>
          <p:nvPr>
            <p:ph type="title"/>
          </p:nvPr>
        </p:nvSpPr>
        <p:spPr>
          <a:xfrm>
            <a:off x="1106424" y="1173575"/>
            <a:ext cx="9966900" cy="2926200"/>
          </a:xfrm>
          <a:prstGeom prst="rect">
            <a:avLst/>
          </a:prstGeom>
          <a:noFill/>
          <a:ln>
            <a:noFill/>
          </a:ln>
        </p:spPr>
        <p:txBody>
          <a:bodyPr anchorCtr="0" anchor="b" bIns="45700" lIns="91425" spcFirstLastPara="1" rIns="91425" wrap="square" tIns="45700">
            <a:noAutofit/>
          </a:bodyPr>
          <a:lstStyle>
            <a:lvl1pPr lvl="0" rtl="0" algn="ctr">
              <a:lnSpc>
                <a:spcPct val="85000"/>
              </a:lnSpc>
              <a:spcBef>
                <a:spcPts val="0"/>
              </a:spcBef>
              <a:spcAft>
                <a:spcPts val="0"/>
              </a:spcAft>
              <a:buClr>
                <a:srgbClr val="DF5327"/>
              </a:buClr>
              <a:buSzPts val="7200"/>
              <a:buFont typeface="Corbel"/>
              <a:buNone/>
              <a:defRPr b="1" i="0" sz="7200" u="none" cap="none" strike="noStrike">
                <a:solidFill>
                  <a:srgbClr val="DF5327"/>
                </a:solidFill>
                <a:latin typeface="Corbel"/>
                <a:ea typeface="Corbel"/>
                <a:cs typeface="Corbel"/>
                <a:sym typeface="Corbe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1" name="Google Shape;61;p20"/>
          <p:cNvSpPr txBox="1"/>
          <p:nvPr>
            <p:ph idx="1" type="body"/>
          </p:nvPr>
        </p:nvSpPr>
        <p:spPr>
          <a:xfrm>
            <a:off x="1709928" y="4154520"/>
            <a:ext cx="8769000" cy="1363800"/>
          </a:xfrm>
          <a:prstGeom prst="rect">
            <a:avLst/>
          </a:prstGeom>
          <a:noFill/>
          <a:ln>
            <a:noFill/>
          </a:ln>
        </p:spPr>
        <p:txBody>
          <a:bodyPr anchorCtr="0" anchor="t" bIns="45700" lIns="91425" spcFirstLastPara="1" rIns="91425" wrap="square" tIns="45700">
            <a:noAutofit/>
          </a:bodyPr>
          <a:lstStyle>
            <a:lvl1pPr indent="-228600" lvl="0" marL="457200" rtl="0" algn="ctr">
              <a:lnSpc>
                <a:spcPct val="90000"/>
              </a:lnSpc>
              <a:spcBef>
                <a:spcPts val="1400"/>
              </a:spcBef>
              <a:spcAft>
                <a:spcPts val="0"/>
              </a:spcAft>
              <a:buSzPts val="1760"/>
              <a:buNone/>
              <a:defRPr sz="2200">
                <a:solidFill>
                  <a:schemeClr val="accent1"/>
                </a:solidFill>
              </a:defRPr>
            </a:lvl1pPr>
            <a:lvl2pPr indent="-228600" lvl="1" marL="914400" rtl="0" algn="l">
              <a:lnSpc>
                <a:spcPct val="90000"/>
              </a:lnSpc>
              <a:spcBef>
                <a:spcPts val="200"/>
              </a:spcBef>
              <a:spcAft>
                <a:spcPts val="0"/>
              </a:spcAft>
              <a:buSzPts val="1440"/>
              <a:buNone/>
              <a:defRPr sz="1800">
                <a:solidFill>
                  <a:srgbClr val="888888"/>
                </a:solidFill>
              </a:defRPr>
            </a:lvl2pPr>
            <a:lvl3pPr indent="-228600" lvl="2" marL="1371600" rtl="0" algn="l">
              <a:lnSpc>
                <a:spcPct val="90000"/>
              </a:lnSpc>
              <a:spcBef>
                <a:spcPts val="400"/>
              </a:spcBef>
              <a:spcAft>
                <a:spcPts val="0"/>
              </a:spcAft>
              <a:buSzPts val="1280"/>
              <a:buNone/>
              <a:defRPr sz="1600">
                <a:solidFill>
                  <a:srgbClr val="888888"/>
                </a:solidFill>
              </a:defRPr>
            </a:lvl3pPr>
            <a:lvl4pPr indent="-228600" lvl="3" marL="1828800" rtl="0" algn="l">
              <a:lnSpc>
                <a:spcPct val="90000"/>
              </a:lnSpc>
              <a:spcBef>
                <a:spcPts val="400"/>
              </a:spcBef>
              <a:spcAft>
                <a:spcPts val="0"/>
              </a:spcAft>
              <a:buSzPts val="1120"/>
              <a:buNone/>
              <a:defRPr sz="1400">
                <a:solidFill>
                  <a:srgbClr val="888888"/>
                </a:solidFill>
              </a:defRPr>
            </a:lvl4pPr>
            <a:lvl5pPr indent="-228600" lvl="4" marL="2286000" rtl="0" algn="l">
              <a:lnSpc>
                <a:spcPct val="90000"/>
              </a:lnSpc>
              <a:spcBef>
                <a:spcPts val="400"/>
              </a:spcBef>
              <a:spcAft>
                <a:spcPts val="0"/>
              </a:spcAft>
              <a:buSzPts val="1120"/>
              <a:buNone/>
              <a:defRPr sz="1400">
                <a:solidFill>
                  <a:srgbClr val="888888"/>
                </a:solidFill>
              </a:defRPr>
            </a:lvl5pPr>
            <a:lvl6pPr indent="-228600" lvl="5" marL="2743200" rtl="0" algn="l">
              <a:lnSpc>
                <a:spcPct val="90000"/>
              </a:lnSpc>
              <a:spcBef>
                <a:spcPts val="400"/>
              </a:spcBef>
              <a:spcAft>
                <a:spcPts val="0"/>
              </a:spcAft>
              <a:buSzPts val="1120"/>
              <a:buNone/>
              <a:defRPr sz="1400">
                <a:solidFill>
                  <a:srgbClr val="888888"/>
                </a:solidFill>
              </a:defRPr>
            </a:lvl6pPr>
            <a:lvl7pPr indent="-228600" lvl="6" marL="3200400" rtl="0" algn="l">
              <a:lnSpc>
                <a:spcPct val="90000"/>
              </a:lnSpc>
              <a:spcBef>
                <a:spcPts val="400"/>
              </a:spcBef>
              <a:spcAft>
                <a:spcPts val="0"/>
              </a:spcAft>
              <a:buSzPts val="1120"/>
              <a:buNone/>
              <a:defRPr sz="1400">
                <a:solidFill>
                  <a:srgbClr val="888888"/>
                </a:solidFill>
              </a:defRPr>
            </a:lvl7pPr>
            <a:lvl8pPr indent="-228600" lvl="7" marL="3657600" rtl="0" algn="l">
              <a:lnSpc>
                <a:spcPct val="90000"/>
              </a:lnSpc>
              <a:spcBef>
                <a:spcPts val="400"/>
              </a:spcBef>
              <a:spcAft>
                <a:spcPts val="0"/>
              </a:spcAft>
              <a:buSzPts val="1120"/>
              <a:buNone/>
              <a:defRPr sz="1400">
                <a:solidFill>
                  <a:srgbClr val="888888"/>
                </a:solidFill>
              </a:defRPr>
            </a:lvl8pPr>
            <a:lvl9pPr indent="-228600" lvl="8" marL="4114800" rtl="0" algn="l">
              <a:lnSpc>
                <a:spcPct val="90000"/>
              </a:lnSpc>
              <a:spcBef>
                <a:spcPts val="400"/>
              </a:spcBef>
              <a:spcAft>
                <a:spcPts val="400"/>
              </a:spcAft>
              <a:buSzPts val="1120"/>
              <a:buNone/>
              <a:defRPr sz="1400">
                <a:solidFill>
                  <a:srgbClr val="888888"/>
                </a:solidFill>
              </a:defRPr>
            </a:lvl9pPr>
          </a:lstStyle>
          <a:p/>
        </p:txBody>
      </p:sp>
      <p:sp>
        <p:nvSpPr>
          <p:cNvPr id="62" name="Google Shape;62;p20"/>
          <p:cNvSpPr txBox="1"/>
          <p:nvPr>
            <p:ph idx="10" type="dt"/>
          </p:nvPr>
        </p:nvSpPr>
        <p:spPr>
          <a:xfrm>
            <a:off x="1142996" y="6223828"/>
            <a:ext cx="2329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3" name="Google Shape;63;p20"/>
          <p:cNvSpPr txBox="1"/>
          <p:nvPr>
            <p:ph idx="11" type="ftr"/>
          </p:nvPr>
        </p:nvSpPr>
        <p:spPr>
          <a:xfrm>
            <a:off x="3949148" y="6223828"/>
            <a:ext cx="4717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4" name="Google Shape;64;p20"/>
          <p:cNvSpPr txBox="1"/>
          <p:nvPr>
            <p:ph idx="12" type="sldNum"/>
          </p:nvPr>
        </p:nvSpPr>
        <p:spPr>
          <a:xfrm>
            <a:off x="9329530" y="6223828"/>
            <a:ext cx="17061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cxnSp>
        <p:nvCxnSpPr>
          <p:cNvPr id="65" name="Google Shape;65;p20"/>
          <p:cNvCxnSpPr/>
          <p:nvPr/>
        </p:nvCxnSpPr>
        <p:spPr>
          <a:xfrm>
            <a:off x="1981200" y="4020408"/>
            <a:ext cx="8229600" cy="0"/>
          </a:xfrm>
          <a:prstGeom prst="straightConnector1">
            <a:avLst/>
          </a:prstGeom>
          <a:noFill/>
          <a:ln cap="flat" cmpd="sng" w="10000">
            <a:solidFill>
              <a:schemeClr val="accent1"/>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6" name="Shape 66"/>
        <p:cNvGrpSpPr/>
        <p:nvPr/>
      </p:nvGrpSpPr>
      <p:grpSpPr>
        <a:xfrm>
          <a:off x="0" y="0"/>
          <a:ext cx="0" cy="0"/>
          <a:chOff x="0" y="0"/>
          <a:chExt cx="0" cy="0"/>
        </a:xfrm>
      </p:grpSpPr>
      <p:sp>
        <p:nvSpPr>
          <p:cNvPr id="67" name="Google Shape;67;p21"/>
          <p:cNvSpPr txBox="1"/>
          <p:nvPr>
            <p:ph type="title"/>
          </p:nvPr>
        </p:nvSpPr>
        <p:spPr>
          <a:xfrm>
            <a:off x="1143000" y="609600"/>
            <a:ext cx="9875400" cy="13563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accent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8" name="Google Shape;68;p21"/>
          <p:cNvSpPr txBox="1"/>
          <p:nvPr>
            <p:ph idx="10" type="dt"/>
          </p:nvPr>
        </p:nvSpPr>
        <p:spPr>
          <a:xfrm>
            <a:off x="1142996" y="6223828"/>
            <a:ext cx="2329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9" name="Google Shape;69;p21"/>
          <p:cNvSpPr txBox="1"/>
          <p:nvPr>
            <p:ph idx="11" type="ftr"/>
          </p:nvPr>
        </p:nvSpPr>
        <p:spPr>
          <a:xfrm>
            <a:off x="3949148" y="6223828"/>
            <a:ext cx="4717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0" name="Google Shape;70;p21"/>
          <p:cNvSpPr txBox="1"/>
          <p:nvPr>
            <p:ph idx="12" type="sldNum"/>
          </p:nvPr>
        </p:nvSpPr>
        <p:spPr>
          <a:xfrm>
            <a:off x="9329530" y="6223828"/>
            <a:ext cx="17061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5" name="Shape 5"/>
        <p:cNvGrpSpPr/>
        <p:nvPr/>
      </p:nvGrpSpPr>
      <p:grpSpPr>
        <a:xfrm>
          <a:off x="0" y="0"/>
          <a:ext cx="0" cy="0"/>
          <a:chOff x="0" y="0"/>
          <a:chExt cx="0" cy="0"/>
        </a:xfrm>
      </p:grpSpPr>
      <p:sp>
        <p:nvSpPr>
          <p:cNvPr id="6" name="Google Shape;6;p15"/>
          <p:cNvSpPr/>
          <p:nvPr/>
        </p:nvSpPr>
        <p:spPr>
          <a:xfrm>
            <a:off x="231140" y="243840"/>
            <a:ext cx="11724600" cy="6378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 name="Google Shape;7;p15"/>
          <p:cNvSpPr txBox="1"/>
          <p:nvPr>
            <p:ph type="title"/>
          </p:nvPr>
        </p:nvSpPr>
        <p:spPr>
          <a:xfrm>
            <a:off x="1143000" y="609600"/>
            <a:ext cx="9875400" cy="13563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accent1"/>
              </a:buClr>
              <a:buSzPts val="4400"/>
              <a:buFont typeface="Corbel"/>
              <a:buNone/>
              <a:defRPr b="0" i="0" sz="4400" u="none" cap="none" strike="noStrike">
                <a:solidFill>
                  <a:schemeClr val="accent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p15"/>
          <p:cNvSpPr txBox="1"/>
          <p:nvPr>
            <p:ph idx="1" type="body"/>
          </p:nvPr>
        </p:nvSpPr>
        <p:spPr>
          <a:xfrm>
            <a:off x="1143000" y="2057400"/>
            <a:ext cx="9873000" cy="4038600"/>
          </a:xfrm>
          <a:prstGeom prst="rect">
            <a:avLst/>
          </a:prstGeom>
          <a:noFill/>
          <a:ln>
            <a:noFill/>
          </a:ln>
        </p:spPr>
        <p:txBody>
          <a:bodyPr anchorCtr="0" anchor="t" bIns="45700" lIns="91425" spcFirstLastPara="1" rIns="91425" wrap="square" tIns="45700">
            <a:noAutofit/>
          </a:bodyPr>
          <a:lstStyle>
            <a:lvl1pPr indent="-340360" lvl="0" marL="457200" marR="0" rtl="0" algn="l">
              <a:lnSpc>
                <a:spcPct val="90000"/>
              </a:lnSpc>
              <a:spcBef>
                <a:spcPts val="1400"/>
              </a:spcBef>
              <a:spcAft>
                <a:spcPts val="0"/>
              </a:spcAft>
              <a:buClr>
                <a:schemeClr val="accent1"/>
              </a:buClr>
              <a:buSzPts val="1760"/>
              <a:buFont typeface="Corbel"/>
              <a:buChar char="•"/>
              <a:defRPr b="0" i="0" sz="2200" u="none" cap="none" strike="noStrike">
                <a:solidFill>
                  <a:schemeClr val="accent1"/>
                </a:solidFill>
                <a:latin typeface="Corbel"/>
                <a:ea typeface="Corbel"/>
                <a:cs typeface="Corbel"/>
                <a:sym typeface="Corbel"/>
              </a:defRPr>
            </a:lvl1pPr>
            <a:lvl2pPr indent="-330200" lvl="1" marL="914400" marR="0" rtl="0" algn="l">
              <a:lnSpc>
                <a:spcPct val="90000"/>
              </a:lnSpc>
              <a:spcBef>
                <a:spcPts val="200"/>
              </a:spcBef>
              <a:spcAft>
                <a:spcPts val="0"/>
              </a:spcAft>
              <a:buClr>
                <a:schemeClr val="accent1"/>
              </a:buClr>
              <a:buSzPts val="1600"/>
              <a:buFont typeface="Corbel"/>
              <a:buChar char="•"/>
              <a:defRPr b="0" i="0" sz="2000" u="none" cap="none" strike="noStrike">
                <a:solidFill>
                  <a:schemeClr val="accent1"/>
                </a:solidFill>
                <a:latin typeface="Corbel"/>
                <a:ea typeface="Corbel"/>
                <a:cs typeface="Corbel"/>
                <a:sym typeface="Corbel"/>
              </a:defRPr>
            </a:lvl2pPr>
            <a:lvl3pPr indent="-320039" lvl="2" marL="1371600" marR="0" rtl="0" algn="l">
              <a:lnSpc>
                <a:spcPct val="90000"/>
              </a:lnSpc>
              <a:spcBef>
                <a:spcPts val="400"/>
              </a:spcBef>
              <a:spcAft>
                <a:spcPts val="0"/>
              </a:spcAft>
              <a:buClr>
                <a:schemeClr val="accent1"/>
              </a:buClr>
              <a:buSzPts val="1440"/>
              <a:buFont typeface="Corbel"/>
              <a:buChar char="•"/>
              <a:defRPr b="0" i="0" sz="1800" u="none" cap="none" strike="noStrike">
                <a:solidFill>
                  <a:schemeClr val="accent1"/>
                </a:solidFill>
                <a:latin typeface="Corbel"/>
                <a:ea typeface="Corbel"/>
                <a:cs typeface="Corbel"/>
                <a:sym typeface="Corbel"/>
              </a:defRPr>
            </a:lvl3pPr>
            <a:lvl4pPr indent="-309880" lvl="3" marL="1828800" marR="0" rtl="0" algn="l">
              <a:lnSpc>
                <a:spcPct val="90000"/>
              </a:lnSpc>
              <a:spcBef>
                <a:spcPts val="400"/>
              </a:spcBef>
              <a:spcAft>
                <a:spcPts val="0"/>
              </a:spcAft>
              <a:buClr>
                <a:schemeClr val="accent1"/>
              </a:buClr>
              <a:buSzPts val="1280"/>
              <a:buFont typeface="Corbel"/>
              <a:buChar char="•"/>
              <a:defRPr b="0" i="0" sz="1600" u="none" cap="none" strike="noStrike">
                <a:solidFill>
                  <a:schemeClr val="accent1"/>
                </a:solidFill>
                <a:latin typeface="Corbel"/>
                <a:ea typeface="Corbel"/>
                <a:cs typeface="Corbel"/>
                <a:sym typeface="Corbel"/>
              </a:defRPr>
            </a:lvl4pPr>
            <a:lvl5pPr indent="-309879" lvl="4" marL="2286000" marR="0" rtl="0" algn="l">
              <a:lnSpc>
                <a:spcPct val="90000"/>
              </a:lnSpc>
              <a:spcBef>
                <a:spcPts val="400"/>
              </a:spcBef>
              <a:spcAft>
                <a:spcPts val="0"/>
              </a:spcAft>
              <a:buClr>
                <a:schemeClr val="accent1"/>
              </a:buClr>
              <a:buSzPts val="1280"/>
              <a:buFont typeface="Corbel"/>
              <a:buChar char="•"/>
              <a:defRPr b="0" i="0" sz="1600" u="none" cap="none" strike="noStrike">
                <a:solidFill>
                  <a:schemeClr val="accent1"/>
                </a:solidFill>
                <a:latin typeface="Corbel"/>
                <a:ea typeface="Corbel"/>
                <a:cs typeface="Corbel"/>
                <a:sym typeface="Corbel"/>
              </a:defRPr>
            </a:lvl5pPr>
            <a:lvl6pPr indent="-309879" lvl="5" marL="2743200" marR="0" rtl="0" algn="l">
              <a:lnSpc>
                <a:spcPct val="90000"/>
              </a:lnSpc>
              <a:spcBef>
                <a:spcPts val="400"/>
              </a:spcBef>
              <a:spcAft>
                <a:spcPts val="0"/>
              </a:spcAft>
              <a:buClr>
                <a:schemeClr val="accent1"/>
              </a:buClr>
              <a:buSzPts val="1280"/>
              <a:buFont typeface="Corbel"/>
              <a:buChar char="•"/>
              <a:defRPr b="0" i="0" sz="1600" u="none" cap="none" strike="noStrike">
                <a:solidFill>
                  <a:schemeClr val="accent1"/>
                </a:solidFill>
                <a:latin typeface="Corbel"/>
                <a:ea typeface="Corbel"/>
                <a:cs typeface="Corbel"/>
                <a:sym typeface="Corbel"/>
              </a:defRPr>
            </a:lvl6pPr>
            <a:lvl7pPr indent="-309879" lvl="6" marL="3200400" marR="0" rtl="0" algn="l">
              <a:lnSpc>
                <a:spcPct val="90000"/>
              </a:lnSpc>
              <a:spcBef>
                <a:spcPts val="400"/>
              </a:spcBef>
              <a:spcAft>
                <a:spcPts val="0"/>
              </a:spcAft>
              <a:buClr>
                <a:schemeClr val="accent1"/>
              </a:buClr>
              <a:buSzPts val="1280"/>
              <a:buFont typeface="Corbel"/>
              <a:buChar char="•"/>
              <a:defRPr b="0" i="0" sz="1600" u="none" cap="none" strike="noStrike">
                <a:solidFill>
                  <a:schemeClr val="accent1"/>
                </a:solidFill>
                <a:latin typeface="Corbel"/>
                <a:ea typeface="Corbel"/>
                <a:cs typeface="Corbel"/>
                <a:sym typeface="Corbel"/>
              </a:defRPr>
            </a:lvl7pPr>
            <a:lvl8pPr indent="-309879" lvl="7" marL="3657600" marR="0" rtl="0" algn="l">
              <a:lnSpc>
                <a:spcPct val="90000"/>
              </a:lnSpc>
              <a:spcBef>
                <a:spcPts val="400"/>
              </a:spcBef>
              <a:spcAft>
                <a:spcPts val="0"/>
              </a:spcAft>
              <a:buClr>
                <a:schemeClr val="accent1"/>
              </a:buClr>
              <a:buSzPts val="1280"/>
              <a:buFont typeface="Corbel"/>
              <a:buChar char="•"/>
              <a:defRPr b="0" i="0" sz="1600" u="none" cap="none" strike="noStrike">
                <a:solidFill>
                  <a:schemeClr val="accent1"/>
                </a:solidFill>
                <a:latin typeface="Corbel"/>
                <a:ea typeface="Corbel"/>
                <a:cs typeface="Corbel"/>
                <a:sym typeface="Corbel"/>
              </a:defRPr>
            </a:lvl8pPr>
            <a:lvl9pPr indent="-309879" lvl="8" marL="4114800" marR="0" rtl="0" algn="l">
              <a:lnSpc>
                <a:spcPct val="90000"/>
              </a:lnSpc>
              <a:spcBef>
                <a:spcPts val="400"/>
              </a:spcBef>
              <a:spcAft>
                <a:spcPts val="400"/>
              </a:spcAft>
              <a:buClr>
                <a:schemeClr val="accent1"/>
              </a:buClr>
              <a:buSzPts val="1280"/>
              <a:buFont typeface="Corbel"/>
              <a:buChar char="•"/>
              <a:defRPr b="0" i="0" sz="1600" u="none" cap="none" strike="noStrike">
                <a:solidFill>
                  <a:schemeClr val="accent1"/>
                </a:solidFill>
                <a:latin typeface="Corbel"/>
                <a:ea typeface="Corbel"/>
                <a:cs typeface="Corbel"/>
                <a:sym typeface="Corbel"/>
              </a:defRPr>
            </a:lvl9pPr>
          </a:lstStyle>
          <a:p/>
        </p:txBody>
      </p:sp>
      <p:sp>
        <p:nvSpPr>
          <p:cNvPr id="9" name="Google Shape;9;p15"/>
          <p:cNvSpPr txBox="1"/>
          <p:nvPr>
            <p:ph idx="10" type="dt"/>
          </p:nvPr>
        </p:nvSpPr>
        <p:spPr>
          <a:xfrm>
            <a:off x="1142996" y="6223828"/>
            <a:ext cx="2329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accent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10" name="Google Shape;10;p15"/>
          <p:cNvSpPr txBox="1"/>
          <p:nvPr>
            <p:ph idx="11" type="ftr"/>
          </p:nvPr>
        </p:nvSpPr>
        <p:spPr>
          <a:xfrm>
            <a:off x="3949148" y="6223828"/>
            <a:ext cx="4717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accent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11" name="Google Shape;11;p15"/>
          <p:cNvSpPr txBox="1"/>
          <p:nvPr>
            <p:ph idx="12" type="sldNum"/>
          </p:nvPr>
        </p:nvSpPr>
        <p:spPr>
          <a:xfrm>
            <a:off x="9329530" y="6223828"/>
            <a:ext cx="17061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classroom.google.com/c/MTUzMjEzNTgyNTAz?cjc=ml4qsev"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mail.quincypublicschools.com/owa/redir.aspx?C=E_KbFzD1BcFtAWJAtVTJp3x5ycD8dF7bcyJGbN6xyVbRFjeqHUXYCA..&amp;URL=https%3a%2f%2fforms.gle%2fU6zauU6wtQ9MFWFUA" TargetMode="External"/><Relationship Id="rId4" Type="http://schemas.openxmlformats.org/officeDocument/2006/relationships/hyperlink" Target="https://mail.quincypublicschools.com/owa/redir.aspx?C=E_KbFzD1BcFtAWJAtVTJp3x5ycD8dF7bcyJGbN6xyVbRFjeqHUXYCA..&amp;URL=https%3a%2f%2fforms.gle%2fU6zauU6wtQ9MFWFUA" TargetMode="External"/><Relationship Id="rId5" Type="http://schemas.openxmlformats.org/officeDocument/2006/relationships/hyperlink" Target="https://mail.quincypublicschools.com/owa/redir.aspx?C=E_KbFzD1BcFtAWJAtVTJp3x5ycD8dF7bcyJGbN6xyVbRFjeqHUXYCA..&amp;URL=https%3a%2f%2fforms.gle%2fU6zauU6wtQ9MFWFUA" TargetMode="External"/><Relationship Id="rId6" Type="http://schemas.openxmlformats.org/officeDocument/2006/relationships/hyperlink" Target="https://mail.quincypublicschools.com/owa/redir.aspx?C=E_KbFzD1BcFtAWJAtVTJp3x5ycD8dF7bcyJGbN6xyVbRFjeqHUXYCA..&amp;URL=https%3a%2f%2fforms.gle%2fU6zauU6wtQ9MFWFUA"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signup.com/go/UMqfdsG" TargetMode="External"/><Relationship Id="rId4" Type="http://schemas.openxmlformats.org/officeDocument/2006/relationships/hyperlink" Target="https://signup.com/go/XEqmBbi" TargetMode="External"/><Relationship Id="rId5" Type="http://schemas.openxmlformats.org/officeDocument/2006/relationships/hyperlink" Target="https://signup.com/go/Wbanpwz" TargetMode="External"/><Relationship Id="rId6" Type="http://schemas.openxmlformats.org/officeDocument/2006/relationships/hyperlink" Target="https://signup.com/go/cxPTVR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mailto:nqhsattendance@quincypublicschools.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8.pn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www.collegeboard.org" TargetMode="External"/><Relationship Id="rId4" Type="http://schemas.openxmlformats.org/officeDocument/2006/relationships/hyperlink" Target="http://www.act.org" TargetMode="External"/><Relationship Id="rId5" Type="http://schemas.openxmlformats.org/officeDocument/2006/relationships/slide" Target="/ppt/slides/slid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s://docs.google.com/spreadsheets/d/1_S9A45vTRArvGC7OUwfCzEwRgNRUypjLNlX9vO8_MOs/htmlview?usp=sharing&amp;pru=AAABdE8ccFo*eLmqFHuZf8l1mxyqQpB6SQ" TargetMode="External"/><Relationship Id="rId4" Type="http://schemas.openxmlformats.org/officeDocument/2006/relationships/hyperlink" Target="https://www.youtube.com/watch?v=wbnyQwsVbiY" TargetMode="External"/><Relationship Id="rId5" Type="http://schemas.openxmlformats.org/officeDocument/2006/relationships/hyperlink" Target="http://teachtrainlove.com/virtual-learning-10-best-practices-for-parent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mailto:robertshaw@quincypublicschools.com" TargetMode="External"/><Relationship Id="rId4" Type="http://schemas.openxmlformats.org/officeDocument/2006/relationships/hyperlink" Target="https://nqhs.quincypublicschools.com/" TargetMode="External"/><Relationship Id="rId5" Type="http://schemas.openxmlformats.org/officeDocument/2006/relationships/image" Target="../media/image21.jpg"/><Relationship Id="rId6"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mailto:noreenholland@quincypublicschools.com" TargetMode="External"/><Relationship Id="rId4" Type="http://schemas.openxmlformats.org/officeDocument/2006/relationships/hyperlink" Target="mailto:helenaskinner@quincypublicschools.com" TargetMode="External"/><Relationship Id="rId5" Type="http://schemas.openxmlformats.org/officeDocument/2006/relationships/image" Target="../media/image21.jpg"/><Relationship Id="rId6" Type="http://schemas.openxmlformats.org/officeDocument/2006/relationships/image" Target="../media/image1.png"/><Relationship Id="rId7"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mailto:williwamshaughnessy@quincypublicschools.com" TargetMode="External"/><Relationship Id="rId4" Type="http://schemas.openxmlformats.org/officeDocument/2006/relationships/hyperlink" Target="mailto:peterchrisom@quincypublicschools.com" TargetMode="External"/><Relationship Id="rId9" Type="http://schemas.openxmlformats.org/officeDocument/2006/relationships/image" Target="../media/image5.png"/><Relationship Id="rId5" Type="http://schemas.openxmlformats.org/officeDocument/2006/relationships/hyperlink" Target="mailto:shauefungpeng@quincypublicschools.com" TargetMode="External"/><Relationship Id="rId6" Type="http://schemas.openxmlformats.org/officeDocument/2006/relationships/image" Target="../media/image21.jpg"/><Relationship Id="rId7" Type="http://schemas.openxmlformats.org/officeDocument/2006/relationships/image" Target="../media/image6.png"/><Relationship Id="rId8" Type="http://schemas.openxmlformats.org/officeDocument/2006/relationships/image" Target="../media/image11.png"/></Relationships>
</file>

<file path=ppt/slides/_rels/slide6.xml.rels><?xml version="1.0" encoding="UTF-8" standalone="yes"?><Relationships xmlns="http://schemas.openxmlformats.org/package/2006/relationships"><Relationship Id="rId11" Type="http://schemas.openxmlformats.org/officeDocument/2006/relationships/image" Target="../media/image4.png"/><Relationship Id="rId10" Type="http://schemas.openxmlformats.org/officeDocument/2006/relationships/image" Target="../media/image8.png"/><Relationship Id="rId13" Type="http://schemas.openxmlformats.org/officeDocument/2006/relationships/image" Target="../media/image7.png"/><Relationship Id="rId12" Type="http://schemas.openxmlformats.org/officeDocument/2006/relationships/image" Target="../media/image10.png"/><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hyperlink" Target="mailto:rebeccanutley@quincypublicschools.com" TargetMode="External"/><Relationship Id="rId4" Type="http://schemas.openxmlformats.org/officeDocument/2006/relationships/hyperlink" Target="mailto:virginiacushman@quincypublicschools.com" TargetMode="External"/><Relationship Id="rId9" Type="http://schemas.openxmlformats.org/officeDocument/2006/relationships/image" Target="../media/image21.jpg"/><Relationship Id="rId15" Type="http://schemas.openxmlformats.org/officeDocument/2006/relationships/image" Target="../media/image23.png"/><Relationship Id="rId14" Type="http://schemas.openxmlformats.org/officeDocument/2006/relationships/image" Target="../media/image3.png"/><Relationship Id="rId5" Type="http://schemas.openxmlformats.org/officeDocument/2006/relationships/hyperlink" Target="mailto:jeffreydecristofaro@quincypublicschools.com" TargetMode="External"/><Relationship Id="rId6" Type="http://schemas.openxmlformats.org/officeDocument/2006/relationships/hyperlink" Target="mailto:marydevlin@quincypublicschools.com" TargetMode="External"/><Relationship Id="rId7" Type="http://schemas.openxmlformats.org/officeDocument/2006/relationships/hyperlink" Target="mailto:keriannhart@quincypublicschools.com" TargetMode="External"/><Relationship Id="rId8" Type="http://schemas.openxmlformats.org/officeDocument/2006/relationships/hyperlink" Target="mailto:florencexia@quincypublicschools.com" TargetMode="External"/></Relationships>
</file>

<file path=ppt/slides/_rels/slide7.xml.rels><?xml version="1.0" encoding="UTF-8" standalone="yes"?><Relationships xmlns="http://schemas.openxmlformats.org/package/2006/relationships"><Relationship Id="rId11" Type="http://schemas.openxmlformats.org/officeDocument/2006/relationships/image" Target="../media/image14.jpg"/><Relationship Id="rId10" Type="http://schemas.openxmlformats.org/officeDocument/2006/relationships/image" Target="../media/image19.jpg"/><Relationship Id="rId12" Type="http://schemas.openxmlformats.org/officeDocument/2006/relationships/hyperlink" Target="mailto:wiejieluo@quincypublicschools.com" TargetMode="External"/><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hyperlink" Target="mailto:francescaquintero@quincypublicschools.com" TargetMode="External"/><Relationship Id="rId4" Type="http://schemas.openxmlformats.org/officeDocument/2006/relationships/hyperlink" Target="mailto:melaniesulliva@quincypublicschools.com" TargetMode="External"/><Relationship Id="rId9" Type="http://schemas.openxmlformats.org/officeDocument/2006/relationships/image" Target="../media/image13.jpg"/><Relationship Id="rId5" Type="http://schemas.openxmlformats.org/officeDocument/2006/relationships/hyperlink" Target="mailto:peggyfarren@quincypublicschools.com" TargetMode="External"/><Relationship Id="rId6" Type="http://schemas.openxmlformats.org/officeDocument/2006/relationships/hyperlink" Target="mailto:ryanherlihy@quincypublicschools.com" TargetMode="External"/><Relationship Id="rId7" Type="http://schemas.openxmlformats.org/officeDocument/2006/relationships/image" Target="../media/image21.jpg"/><Relationship Id="rId8"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
          <p:cNvSpPr txBox="1"/>
          <p:nvPr/>
        </p:nvSpPr>
        <p:spPr>
          <a:xfrm>
            <a:off x="2390550" y="1753629"/>
            <a:ext cx="7410900" cy="1702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accent6"/>
                </a:solidFill>
                <a:latin typeface="Arial"/>
                <a:ea typeface="Arial"/>
                <a:cs typeface="Arial"/>
                <a:sym typeface="Arial"/>
              </a:rPr>
              <a:t>North Quincy High School</a:t>
            </a:r>
            <a:endParaRPr b="0" i="0" sz="1400" u="none" cap="none" strike="noStrike">
              <a:solidFill>
                <a:srgbClr val="000000"/>
              </a:solidFill>
              <a:latin typeface="Arial"/>
              <a:ea typeface="Arial"/>
              <a:cs typeface="Arial"/>
              <a:sym typeface="Arial"/>
            </a:endParaRPr>
          </a:p>
        </p:txBody>
      </p:sp>
      <p:sp>
        <p:nvSpPr>
          <p:cNvPr id="95" name="Google Shape;95;p1"/>
          <p:cNvSpPr txBox="1"/>
          <p:nvPr/>
        </p:nvSpPr>
        <p:spPr>
          <a:xfrm>
            <a:off x="3447999" y="3757648"/>
            <a:ext cx="5295900" cy="2123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dk1"/>
                </a:solidFill>
                <a:latin typeface="Inder"/>
                <a:ea typeface="Inder"/>
                <a:cs typeface="Inder"/>
                <a:sym typeface="Inder"/>
              </a:rPr>
              <a:t>An Introduction to the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dk1"/>
                </a:solidFill>
                <a:latin typeface="Inder"/>
                <a:ea typeface="Inder"/>
                <a:cs typeface="Inder"/>
                <a:sym typeface="Inder"/>
              </a:rPr>
              <a:t> 2020-2021</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dk1"/>
                </a:solidFill>
                <a:latin typeface="Inder"/>
                <a:ea typeface="Inder"/>
                <a:cs typeface="Inder"/>
                <a:sym typeface="Inder"/>
              </a:rPr>
              <a:t> School Year</a:t>
            </a:r>
            <a:endParaRPr b="0" i="0" sz="1400" u="none" cap="none" strike="noStrike">
              <a:solidFill>
                <a:srgbClr val="000000"/>
              </a:solidFill>
              <a:latin typeface="Arial"/>
              <a:ea typeface="Arial"/>
              <a:cs typeface="Arial"/>
              <a:sym typeface="Arial"/>
            </a:endParaRPr>
          </a:p>
        </p:txBody>
      </p:sp>
      <p:pic>
        <p:nvPicPr>
          <p:cNvPr id="96" name="Google Shape;96;p1"/>
          <p:cNvPicPr preferRelativeResize="0"/>
          <p:nvPr/>
        </p:nvPicPr>
        <p:blipFill>
          <a:blip r:embed="rId3">
            <a:alphaModFix/>
          </a:blip>
          <a:stretch>
            <a:fillRect/>
          </a:stretch>
        </p:blipFill>
        <p:spPr>
          <a:xfrm>
            <a:off x="247700" y="223975"/>
            <a:ext cx="1972648" cy="2408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911cd1f76f_1_0"/>
          <p:cNvSpPr txBox="1"/>
          <p:nvPr>
            <p:ph type="title"/>
          </p:nvPr>
        </p:nvSpPr>
        <p:spPr>
          <a:xfrm>
            <a:off x="1428300" y="627500"/>
            <a:ext cx="9875400" cy="13563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Full Remote Schedule details</a:t>
            </a:r>
            <a:endParaRPr/>
          </a:p>
        </p:txBody>
      </p:sp>
      <p:sp>
        <p:nvSpPr>
          <p:cNvPr id="178" name="Google Shape;178;g911cd1f76f_1_0"/>
          <p:cNvSpPr txBox="1"/>
          <p:nvPr>
            <p:ph idx="1" type="body"/>
          </p:nvPr>
        </p:nvSpPr>
        <p:spPr>
          <a:xfrm>
            <a:off x="1429500" y="2236450"/>
            <a:ext cx="9873000" cy="4038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400"/>
              </a:spcBef>
              <a:spcAft>
                <a:spcPts val="0"/>
              </a:spcAft>
              <a:buSzPts val="1440"/>
              <a:buNone/>
            </a:pPr>
            <a:r>
              <a:rPr lang="en-US">
                <a:solidFill>
                  <a:srgbClr val="000000"/>
                </a:solidFill>
              </a:rPr>
              <a:t>Students who participate in the Remote Learning model will begin the day at 7:45 and end at 2:30 everyday with a lunch break from 11:20-11:50. Students with 6 classes, during the remote learning term,  may also have one “free” study period per day which can be used for a break, independent classwork or for scheduling an appointment with a school counselor or office hours with a teacher if they are free</a:t>
            </a:r>
            <a:endParaRPr>
              <a:solidFill>
                <a:srgbClr val="000000"/>
              </a:solidFill>
            </a:endParaRPr>
          </a:p>
          <a:p>
            <a:pPr indent="0" lvl="0" marL="0" rtl="0" algn="l">
              <a:lnSpc>
                <a:spcPct val="90000"/>
              </a:lnSpc>
              <a:spcBef>
                <a:spcPts val="1400"/>
              </a:spcBef>
              <a:spcAft>
                <a:spcPts val="0"/>
              </a:spcAft>
              <a:buSzPts val="1440"/>
              <a:buNone/>
            </a:pPr>
            <a:r>
              <a:rPr lang="en-US">
                <a:solidFill>
                  <a:srgbClr val="000000"/>
                </a:solidFill>
              </a:rPr>
              <a:t>Students in the “high needs” categories, approved for in-person instruction, will follow a similar schedule; however, they may have differing lunch times and will attend 7 full classes each day</a:t>
            </a:r>
            <a:endParaRPr>
              <a:solidFill>
                <a:srgbClr val="000000"/>
              </a:solidFill>
            </a:endParaRPr>
          </a:p>
          <a:p>
            <a:pPr indent="0" lvl="0" marL="0" rtl="0" algn="l">
              <a:lnSpc>
                <a:spcPct val="90000"/>
              </a:lnSpc>
              <a:spcBef>
                <a:spcPts val="1400"/>
              </a:spcBef>
              <a:spcAft>
                <a:spcPts val="0"/>
              </a:spcAft>
              <a:buSzPts val="1440"/>
              <a:buNone/>
            </a:pPr>
            <a:r>
              <a:rPr lang="en-US">
                <a:solidFill>
                  <a:srgbClr val="000000"/>
                </a:solidFill>
              </a:rPr>
              <a:t>Once a hybrid schedule is available, students will receive a new schedule which may have classes in a different order or possibly with a different teacher</a:t>
            </a:r>
            <a:endParaRPr>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g912ae3f83d_0_308"/>
          <p:cNvPicPr preferRelativeResize="0"/>
          <p:nvPr/>
        </p:nvPicPr>
        <p:blipFill rotWithShape="1">
          <a:blip r:embed="rId3">
            <a:alphaModFix/>
          </a:blip>
          <a:srcRect b="17839" l="29525" r="21356" t="37459"/>
          <a:stretch/>
        </p:blipFill>
        <p:spPr>
          <a:xfrm>
            <a:off x="573000" y="2236125"/>
            <a:ext cx="11358601" cy="4317600"/>
          </a:xfrm>
          <a:prstGeom prst="rect">
            <a:avLst/>
          </a:prstGeom>
          <a:noFill/>
          <a:ln cap="flat" cmpd="sng" w="19050">
            <a:solidFill>
              <a:schemeClr val="dk2"/>
            </a:solidFill>
            <a:prstDash val="solid"/>
            <a:round/>
            <a:headEnd len="sm" w="sm" type="none"/>
            <a:tailEnd len="sm" w="sm" type="none"/>
          </a:ln>
        </p:spPr>
      </p:pic>
      <p:sp>
        <p:nvSpPr>
          <p:cNvPr id="184" name="Google Shape;184;g912ae3f83d_0_308"/>
          <p:cNvSpPr txBox="1"/>
          <p:nvPr>
            <p:ph type="title"/>
          </p:nvPr>
        </p:nvSpPr>
        <p:spPr>
          <a:xfrm>
            <a:off x="1143000" y="609600"/>
            <a:ext cx="9875400" cy="13563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4400"/>
              <a:buFont typeface="Corbel"/>
              <a:buNone/>
            </a:pPr>
            <a:r>
              <a:rPr lang="en-US"/>
              <a:t>Remote Sample Schedule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94adc0c7f1_0_13"/>
          <p:cNvSpPr txBox="1"/>
          <p:nvPr>
            <p:ph type="title"/>
          </p:nvPr>
        </p:nvSpPr>
        <p:spPr>
          <a:xfrm>
            <a:off x="1143000" y="609600"/>
            <a:ext cx="9875400" cy="13563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First week of school schedule</a:t>
            </a:r>
            <a:endParaRPr/>
          </a:p>
        </p:txBody>
      </p:sp>
      <p:sp>
        <p:nvSpPr>
          <p:cNvPr id="190" name="Google Shape;190;g94adc0c7f1_0_13"/>
          <p:cNvSpPr txBox="1"/>
          <p:nvPr>
            <p:ph idx="1" type="body"/>
          </p:nvPr>
        </p:nvSpPr>
        <p:spPr>
          <a:xfrm>
            <a:off x="1918500" y="1767850"/>
            <a:ext cx="9875400" cy="474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400"/>
              </a:spcBef>
              <a:spcAft>
                <a:spcPts val="0"/>
              </a:spcAft>
              <a:buSzPts val="1440"/>
              <a:buNone/>
            </a:pPr>
            <a:r>
              <a:rPr lang="en-US" sz="2600">
                <a:solidFill>
                  <a:srgbClr val="000000"/>
                </a:solidFill>
              </a:rPr>
              <a:t>Wednesday, Sept 16th:</a:t>
            </a:r>
            <a:endParaRPr sz="2600">
              <a:solidFill>
                <a:srgbClr val="000000"/>
              </a:solidFill>
            </a:endParaRPr>
          </a:p>
          <a:p>
            <a:pPr indent="0" lvl="0" marL="0" rtl="0" algn="l">
              <a:lnSpc>
                <a:spcPct val="90000"/>
              </a:lnSpc>
              <a:spcBef>
                <a:spcPts val="1400"/>
              </a:spcBef>
              <a:spcAft>
                <a:spcPts val="0"/>
              </a:spcAft>
              <a:buSzPts val="1440"/>
              <a:buNone/>
            </a:pPr>
            <a:r>
              <a:rPr lang="en-US" sz="2600"/>
              <a:t>7:45 am Login to homeroom on Google Classroom at this link: </a:t>
            </a:r>
            <a:r>
              <a:rPr lang="en-US" sz="2600" u="sng">
                <a:solidFill>
                  <a:schemeClr val="hlink"/>
                </a:solidFill>
                <a:hlinkClick r:id="rId3"/>
              </a:rPr>
              <a:t>https://classroom.google.com/c/MTUzMjEzNTgyNTAz?cjc=ml4qsev</a:t>
            </a:r>
            <a:r>
              <a:rPr lang="en-US" sz="2600"/>
              <a:t> .</a:t>
            </a:r>
            <a:endParaRPr sz="2600"/>
          </a:p>
          <a:p>
            <a:pPr indent="0" lvl="0" marL="0" rtl="0" algn="l">
              <a:lnSpc>
                <a:spcPct val="100000"/>
              </a:lnSpc>
              <a:spcBef>
                <a:spcPts val="0"/>
              </a:spcBef>
              <a:spcAft>
                <a:spcPts val="0"/>
              </a:spcAft>
              <a:buSzPts val="1440"/>
              <a:buNone/>
            </a:pPr>
            <a:r>
              <a:rPr lang="en-US" sz="2600"/>
              <a:t>Homeroom will include attendance and an opening day presentation,</a:t>
            </a:r>
            <a:endParaRPr sz="2600"/>
          </a:p>
          <a:p>
            <a:pPr indent="0" lvl="0" marL="0" rtl="0" algn="l">
              <a:lnSpc>
                <a:spcPct val="100000"/>
              </a:lnSpc>
              <a:spcBef>
                <a:spcPts val="0"/>
              </a:spcBef>
              <a:spcAft>
                <a:spcPts val="0"/>
              </a:spcAft>
              <a:buSzPts val="1440"/>
              <a:buNone/>
            </a:pPr>
            <a:r>
              <a:rPr lang="en-US" sz="2600"/>
              <a:t>f</a:t>
            </a:r>
            <a:r>
              <a:rPr lang="en-US" sz="2600"/>
              <a:t>ollowed by periods B-C-D-Lunch Break-G-E-F (Period A will not meet)</a:t>
            </a:r>
            <a:endParaRPr sz="2600"/>
          </a:p>
          <a:p>
            <a:pPr indent="0" lvl="0" marL="0" rtl="0" algn="l">
              <a:lnSpc>
                <a:spcPct val="90000"/>
              </a:lnSpc>
              <a:spcBef>
                <a:spcPts val="1400"/>
              </a:spcBef>
              <a:spcAft>
                <a:spcPts val="0"/>
              </a:spcAft>
              <a:buSzPts val="1440"/>
              <a:buNone/>
            </a:pPr>
            <a:r>
              <a:rPr lang="en-US" sz="2600">
                <a:solidFill>
                  <a:srgbClr val="000000"/>
                </a:solidFill>
              </a:rPr>
              <a:t>Thursday, Sept 17th: </a:t>
            </a:r>
            <a:endParaRPr sz="2600">
              <a:solidFill>
                <a:srgbClr val="000000"/>
              </a:solidFill>
            </a:endParaRPr>
          </a:p>
          <a:p>
            <a:pPr indent="0" lvl="0" marL="0" rtl="0" algn="l">
              <a:lnSpc>
                <a:spcPct val="90000"/>
              </a:lnSpc>
              <a:spcBef>
                <a:spcPts val="1400"/>
              </a:spcBef>
              <a:spcAft>
                <a:spcPts val="0"/>
              </a:spcAft>
              <a:buSzPts val="1440"/>
              <a:buNone/>
            </a:pPr>
            <a:r>
              <a:rPr lang="en-US" sz="2600"/>
              <a:t>7:45 am Classes begin in this order: B-A-D-C-Lunch Break- E-F-G</a:t>
            </a:r>
            <a:endParaRPr sz="2600"/>
          </a:p>
          <a:p>
            <a:pPr indent="0" lvl="0" marL="0" rtl="0" algn="l">
              <a:lnSpc>
                <a:spcPct val="90000"/>
              </a:lnSpc>
              <a:spcBef>
                <a:spcPts val="1400"/>
              </a:spcBef>
              <a:spcAft>
                <a:spcPts val="0"/>
              </a:spcAft>
              <a:buSzPts val="1440"/>
              <a:buNone/>
            </a:pPr>
            <a:r>
              <a:rPr lang="en-US" sz="2600">
                <a:solidFill>
                  <a:srgbClr val="000000"/>
                </a:solidFill>
              </a:rPr>
              <a:t>Friday, Sept 18th: </a:t>
            </a:r>
            <a:endParaRPr sz="2600">
              <a:solidFill>
                <a:srgbClr val="000000"/>
              </a:solidFill>
            </a:endParaRPr>
          </a:p>
          <a:p>
            <a:pPr indent="0" lvl="0" marL="0" rtl="0" algn="l">
              <a:lnSpc>
                <a:spcPct val="90000"/>
              </a:lnSpc>
              <a:spcBef>
                <a:spcPts val="1400"/>
              </a:spcBef>
              <a:spcAft>
                <a:spcPts val="0"/>
              </a:spcAft>
              <a:buSzPts val="1440"/>
              <a:buNone/>
            </a:pPr>
            <a:r>
              <a:rPr lang="en-US" sz="2600"/>
              <a:t>7:45 am/</a:t>
            </a:r>
            <a:r>
              <a:rPr lang="en-US" sz="2600"/>
              <a:t>A-B-C-D-Lunch Break-F-G-E</a:t>
            </a:r>
            <a:endParaRPr sz="2600"/>
          </a:p>
          <a:p>
            <a:pPr indent="0" lvl="0" marL="0" rtl="0" algn="l">
              <a:lnSpc>
                <a:spcPct val="90000"/>
              </a:lnSpc>
              <a:spcBef>
                <a:spcPts val="1400"/>
              </a:spcBef>
              <a:spcAft>
                <a:spcPts val="0"/>
              </a:spcAft>
              <a:buSzPts val="1440"/>
              <a:buNone/>
            </a:pPr>
            <a:r>
              <a:t/>
            </a:r>
            <a:endParaRPr sz="26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94adc0c7f1_0_7"/>
          <p:cNvSpPr txBox="1"/>
          <p:nvPr>
            <p:ph type="title"/>
          </p:nvPr>
        </p:nvSpPr>
        <p:spPr>
          <a:xfrm>
            <a:off x="1644350" y="591700"/>
            <a:ext cx="9875400" cy="13563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Accessing </a:t>
            </a:r>
            <a:r>
              <a:rPr lang="en-US"/>
              <a:t>Online</a:t>
            </a:r>
            <a:r>
              <a:rPr lang="en-US"/>
              <a:t> Learning tools</a:t>
            </a:r>
            <a:endParaRPr/>
          </a:p>
        </p:txBody>
      </p:sp>
      <p:sp>
        <p:nvSpPr>
          <p:cNvPr id="196" name="Google Shape;196;g94adc0c7f1_0_7"/>
          <p:cNvSpPr txBox="1"/>
          <p:nvPr>
            <p:ph idx="1" type="body"/>
          </p:nvPr>
        </p:nvSpPr>
        <p:spPr>
          <a:xfrm>
            <a:off x="1645550" y="2433425"/>
            <a:ext cx="9873000" cy="40386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Clr>
                <a:schemeClr val="dk1"/>
              </a:buClr>
              <a:buSzPts val="1100"/>
              <a:buFont typeface="Arial"/>
              <a:buNone/>
            </a:pPr>
            <a:r>
              <a:rPr lang="en-US" sz="2140">
                <a:solidFill>
                  <a:schemeClr val="dk1"/>
                </a:solidFill>
                <a:latin typeface="Inder"/>
                <a:ea typeface="Inder"/>
                <a:cs typeface="Inder"/>
                <a:sym typeface="Inder"/>
              </a:rPr>
              <a:t>We will continue to use Google Classroom this year. Our hope is that it will help create easy transitions between in-person learning and remote learning. </a:t>
            </a:r>
            <a:endParaRPr sz="2140">
              <a:solidFill>
                <a:schemeClr val="dk1"/>
              </a:solidFill>
              <a:latin typeface="Inder"/>
              <a:ea typeface="Inder"/>
              <a:cs typeface="Inder"/>
              <a:sym typeface="Inder"/>
            </a:endParaRPr>
          </a:p>
          <a:p>
            <a:pPr indent="0" lvl="0" marL="228600" rtl="0" algn="l">
              <a:lnSpc>
                <a:spcPct val="100000"/>
              </a:lnSpc>
              <a:spcBef>
                <a:spcPts val="0"/>
              </a:spcBef>
              <a:spcAft>
                <a:spcPts val="0"/>
              </a:spcAft>
              <a:buClr>
                <a:schemeClr val="dk1"/>
              </a:buClr>
              <a:buSzPts val="1100"/>
              <a:buFont typeface="Arial"/>
              <a:buNone/>
            </a:pPr>
            <a:r>
              <a:t/>
            </a:r>
            <a:endParaRPr sz="2140">
              <a:solidFill>
                <a:schemeClr val="dk1"/>
              </a:solidFill>
              <a:latin typeface="Inder"/>
              <a:ea typeface="Inder"/>
              <a:cs typeface="Inder"/>
              <a:sym typeface="Inder"/>
            </a:endParaRPr>
          </a:p>
          <a:p>
            <a:pPr indent="0" lvl="0" marL="457200" rtl="0" algn="l">
              <a:lnSpc>
                <a:spcPct val="100000"/>
              </a:lnSpc>
              <a:spcBef>
                <a:spcPts val="0"/>
              </a:spcBef>
              <a:spcAft>
                <a:spcPts val="0"/>
              </a:spcAft>
              <a:buNone/>
            </a:pPr>
            <a:r>
              <a:rPr lang="en-US" sz="2140">
                <a:solidFill>
                  <a:schemeClr val="dk1"/>
                </a:solidFill>
                <a:latin typeface="Inder"/>
                <a:ea typeface="Inder"/>
                <a:cs typeface="Inder"/>
                <a:sym typeface="Inder"/>
              </a:rPr>
              <a:t>QPS will utilize Zoom or Google Meets for synchronous (live) remote learning along with Google Classroom for posting assignments, lessons and resources. The  Zoom and Google Classroom links for each class will be posted on the student’s profile in Aspen and can be accessed by communicating with Mrs. Holland, Mrs. Skinner or the student’s counselor.</a:t>
            </a:r>
            <a:endParaRPr sz="2140">
              <a:solidFill>
                <a:schemeClr val="dk1"/>
              </a:solidFill>
              <a:latin typeface="Inder"/>
              <a:ea typeface="Inder"/>
              <a:cs typeface="Inder"/>
              <a:sym typeface="Inder"/>
            </a:endParaRPr>
          </a:p>
          <a:p>
            <a:pPr indent="0" lvl="0" marL="228600" rtl="0" algn="l">
              <a:lnSpc>
                <a:spcPct val="100000"/>
              </a:lnSpc>
              <a:spcBef>
                <a:spcPts val="0"/>
              </a:spcBef>
              <a:spcAft>
                <a:spcPts val="0"/>
              </a:spcAft>
              <a:buSzPts val="1440"/>
              <a:buNone/>
            </a:pPr>
            <a:r>
              <a:t/>
            </a:r>
            <a:endParaRPr sz="2140">
              <a:solidFill>
                <a:schemeClr val="dk1"/>
              </a:solidFill>
              <a:latin typeface="Inder"/>
              <a:ea typeface="Inder"/>
              <a:cs typeface="Inder"/>
              <a:sym typeface="Inder"/>
            </a:endParaRPr>
          </a:p>
          <a:p>
            <a:pPr indent="0" lvl="0" marL="0" rtl="0" algn="l">
              <a:lnSpc>
                <a:spcPct val="90000"/>
              </a:lnSpc>
              <a:spcBef>
                <a:spcPts val="1400"/>
              </a:spcBef>
              <a:spcAft>
                <a:spcPts val="0"/>
              </a:spcAft>
              <a:buClr>
                <a:schemeClr val="dk1"/>
              </a:buClr>
              <a:buSzPts val="1100"/>
              <a:buFont typeface="Arial"/>
              <a:buNone/>
            </a:pPr>
            <a:r>
              <a:t/>
            </a:r>
            <a:endParaRPr/>
          </a:p>
          <a:p>
            <a:pPr indent="0" lvl="0" marL="0" rtl="0" algn="l">
              <a:lnSpc>
                <a:spcPct val="90000"/>
              </a:lnSpc>
              <a:spcBef>
                <a:spcPts val="1400"/>
              </a:spcBef>
              <a:spcAft>
                <a:spcPts val="0"/>
              </a:spcAft>
              <a:buSzPts val="144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g9476e9a599_0_70"/>
          <p:cNvSpPr txBox="1"/>
          <p:nvPr>
            <p:ph idx="1" type="body"/>
          </p:nvPr>
        </p:nvSpPr>
        <p:spPr>
          <a:xfrm>
            <a:off x="1915575" y="2164075"/>
            <a:ext cx="9675600" cy="43281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None/>
            </a:pPr>
            <a:r>
              <a:rPr lang="en-US" sz="2440">
                <a:solidFill>
                  <a:schemeClr val="dk1"/>
                </a:solidFill>
                <a:latin typeface="Inder"/>
                <a:ea typeface="Inder"/>
                <a:cs typeface="Inder"/>
                <a:sym typeface="Inder"/>
              </a:rPr>
              <a:t>For remote synchronous learning, teachers can choose Google Meets or Zoom. We will devote most of our time the first week of school to assisting students with becoming familiar with these platforms</a:t>
            </a:r>
            <a:endParaRPr sz="2440">
              <a:solidFill>
                <a:schemeClr val="dk1"/>
              </a:solidFill>
              <a:latin typeface="Inder"/>
              <a:ea typeface="Inder"/>
              <a:cs typeface="Inder"/>
              <a:sym typeface="Inder"/>
            </a:endParaRPr>
          </a:p>
          <a:p>
            <a:pPr indent="0" lvl="0" marL="228600" rtl="0" algn="l">
              <a:lnSpc>
                <a:spcPct val="100000"/>
              </a:lnSpc>
              <a:spcBef>
                <a:spcPts val="0"/>
              </a:spcBef>
              <a:spcAft>
                <a:spcPts val="0"/>
              </a:spcAft>
              <a:buClr>
                <a:schemeClr val="dk1"/>
              </a:buClr>
              <a:buSzPts val="1100"/>
              <a:buFont typeface="Arial"/>
              <a:buNone/>
            </a:pPr>
            <a:r>
              <a:t/>
            </a:r>
            <a:endParaRPr sz="2040">
              <a:solidFill>
                <a:schemeClr val="dk1"/>
              </a:solidFill>
              <a:latin typeface="Inder"/>
              <a:ea typeface="Inder"/>
              <a:cs typeface="Inder"/>
              <a:sym typeface="Inder"/>
            </a:endParaRPr>
          </a:p>
          <a:p>
            <a:pPr indent="0" lvl="0" marL="457200" rtl="0" algn="l">
              <a:lnSpc>
                <a:spcPct val="100000"/>
              </a:lnSpc>
              <a:spcBef>
                <a:spcPts val="0"/>
              </a:spcBef>
              <a:spcAft>
                <a:spcPts val="0"/>
              </a:spcAft>
              <a:buNone/>
            </a:pPr>
            <a:r>
              <a:rPr lang="en-US" sz="2440">
                <a:solidFill>
                  <a:schemeClr val="dk1"/>
                </a:solidFill>
                <a:latin typeface="Inder"/>
                <a:ea typeface="Inder"/>
                <a:cs typeface="Inder"/>
                <a:sym typeface="Inder"/>
              </a:rPr>
              <a:t>Our goal will be to help children learn how to use each of these platforms so they can be more independent during remote learning</a:t>
            </a:r>
            <a:endParaRPr sz="2440">
              <a:solidFill>
                <a:schemeClr val="dk1"/>
              </a:solidFill>
              <a:latin typeface="Inder"/>
              <a:ea typeface="Inder"/>
              <a:cs typeface="Inder"/>
              <a:sym typeface="Inder"/>
            </a:endParaRPr>
          </a:p>
          <a:p>
            <a:pPr indent="0" lvl="0" marL="457200" rtl="0" algn="l">
              <a:lnSpc>
                <a:spcPct val="100000"/>
              </a:lnSpc>
              <a:spcBef>
                <a:spcPts val="0"/>
              </a:spcBef>
              <a:spcAft>
                <a:spcPts val="0"/>
              </a:spcAft>
              <a:buNone/>
            </a:pPr>
            <a:r>
              <a:t/>
            </a:r>
            <a:endParaRPr sz="2440">
              <a:solidFill>
                <a:schemeClr val="dk1"/>
              </a:solidFill>
              <a:latin typeface="Inder"/>
              <a:ea typeface="Inder"/>
              <a:cs typeface="Inder"/>
              <a:sym typeface="Inder"/>
            </a:endParaRPr>
          </a:p>
          <a:p>
            <a:pPr indent="0" lvl="0" marL="457200" rtl="0" algn="l">
              <a:lnSpc>
                <a:spcPct val="100000"/>
              </a:lnSpc>
              <a:spcBef>
                <a:spcPts val="0"/>
              </a:spcBef>
              <a:spcAft>
                <a:spcPts val="0"/>
              </a:spcAft>
              <a:buNone/>
            </a:pPr>
            <a:r>
              <a:rPr lang="en-US" sz="2440">
                <a:solidFill>
                  <a:schemeClr val="dk1"/>
                </a:solidFill>
                <a:latin typeface="Inder"/>
                <a:ea typeface="Inder"/>
                <a:cs typeface="Inder"/>
                <a:sym typeface="Inder"/>
              </a:rPr>
              <a:t>You will find additional tutorial links, at the end of the presentation</a:t>
            </a:r>
            <a:endParaRPr sz="2440">
              <a:solidFill>
                <a:schemeClr val="dk1"/>
              </a:solidFill>
              <a:latin typeface="Inder"/>
              <a:ea typeface="Inder"/>
              <a:cs typeface="Inder"/>
              <a:sym typeface="Inder"/>
            </a:endParaRPr>
          </a:p>
          <a:p>
            <a:pPr indent="0" lvl="0" marL="228600" rtl="0" algn="l">
              <a:lnSpc>
                <a:spcPct val="100000"/>
              </a:lnSpc>
              <a:spcBef>
                <a:spcPts val="0"/>
              </a:spcBef>
              <a:spcAft>
                <a:spcPts val="0"/>
              </a:spcAft>
              <a:buClr>
                <a:schemeClr val="dk1"/>
              </a:buClr>
              <a:buSzPts val="1100"/>
              <a:buFont typeface="Arial"/>
              <a:buNone/>
            </a:pPr>
            <a:r>
              <a:t/>
            </a:r>
            <a:endParaRPr sz="2140">
              <a:solidFill>
                <a:schemeClr val="dk1"/>
              </a:solidFill>
              <a:latin typeface="Inder"/>
              <a:ea typeface="Inder"/>
              <a:cs typeface="Inder"/>
              <a:sym typeface="Inder"/>
            </a:endParaRPr>
          </a:p>
          <a:p>
            <a:pPr indent="0" lvl="0" marL="0" rtl="0" algn="l">
              <a:lnSpc>
                <a:spcPct val="90000"/>
              </a:lnSpc>
              <a:spcBef>
                <a:spcPts val="1400"/>
              </a:spcBef>
              <a:spcAft>
                <a:spcPts val="0"/>
              </a:spcAft>
              <a:buSzPts val="1760"/>
              <a:buNone/>
            </a:pPr>
            <a:r>
              <a:t/>
            </a:r>
            <a:endParaRPr/>
          </a:p>
        </p:txBody>
      </p:sp>
      <p:pic>
        <p:nvPicPr>
          <p:cNvPr id="202" name="Google Shape;202;g9476e9a599_0_70"/>
          <p:cNvPicPr preferRelativeResize="0"/>
          <p:nvPr/>
        </p:nvPicPr>
        <p:blipFill>
          <a:blip r:embed="rId3">
            <a:alphaModFix/>
          </a:blip>
          <a:stretch>
            <a:fillRect/>
          </a:stretch>
        </p:blipFill>
        <p:spPr>
          <a:xfrm>
            <a:off x="278200" y="406850"/>
            <a:ext cx="1972648" cy="2408200"/>
          </a:xfrm>
          <a:prstGeom prst="rect">
            <a:avLst/>
          </a:prstGeom>
          <a:noFill/>
          <a:ln>
            <a:noFill/>
          </a:ln>
        </p:spPr>
      </p:pic>
      <p:sp>
        <p:nvSpPr>
          <p:cNvPr id="203" name="Google Shape;203;g9476e9a599_0_70"/>
          <p:cNvSpPr txBox="1"/>
          <p:nvPr/>
        </p:nvSpPr>
        <p:spPr>
          <a:xfrm>
            <a:off x="2438475" y="702850"/>
            <a:ext cx="9152700" cy="12783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en-US" sz="4500">
                <a:solidFill>
                  <a:schemeClr val="accent1"/>
                </a:solidFill>
                <a:latin typeface="Corbel"/>
                <a:ea typeface="Corbel"/>
                <a:cs typeface="Corbel"/>
                <a:sym typeface="Corbel"/>
              </a:rPr>
              <a:t>Accessing Platform Codes on Aspen</a:t>
            </a:r>
            <a:endParaRPr sz="15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9476e9a599_0_5"/>
          <p:cNvSpPr txBox="1"/>
          <p:nvPr>
            <p:ph type="title"/>
          </p:nvPr>
        </p:nvSpPr>
        <p:spPr>
          <a:xfrm>
            <a:off x="415600" y="593367"/>
            <a:ext cx="11360700" cy="763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400"/>
              <a:buNone/>
            </a:pPr>
            <a:r>
              <a:t/>
            </a:r>
            <a:endParaRPr/>
          </a:p>
        </p:txBody>
      </p:sp>
      <p:sp>
        <p:nvSpPr>
          <p:cNvPr id="209" name="Google Shape;209;g9476e9a599_0_5"/>
          <p:cNvSpPr txBox="1"/>
          <p:nvPr>
            <p:ph idx="1" type="body"/>
          </p:nvPr>
        </p:nvSpPr>
        <p:spPr>
          <a:xfrm>
            <a:off x="415600" y="1536633"/>
            <a:ext cx="11360700" cy="4555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400"/>
              </a:spcBef>
              <a:spcAft>
                <a:spcPts val="0"/>
              </a:spcAft>
              <a:buSzPts val="1760"/>
              <a:buNone/>
            </a:pPr>
            <a:r>
              <a:t/>
            </a:r>
            <a:endParaRPr/>
          </a:p>
        </p:txBody>
      </p:sp>
      <p:pic>
        <p:nvPicPr>
          <p:cNvPr id="210" name="Google Shape;210;g9476e9a599_0_5"/>
          <p:cNvPicPr preferRelativeResize="0"/>
          <p:nvPr/>
        </p:nvPicPr>
        <p:blipFill rotWithShape="1">
          <a:blip r:embed="rId3">
            <a:alphaModFix/>
          </a:blip>
          <a:srcRect b="5756" l="0" r="0" t="17578"/>
          <a:stretch/>
        </p:blipFill>
        <p:spPr>
          <a:xfrm>
            <a:off x="310900" y="516125"/>
            <a:ext cx="11465401" cy="5825725"/>
          </a:xfrm>
          <a:prstGeom prst="rect">
            <a:avLst/>
          </a:prstGeom>
          <a:noFill/>
          <a:ln>
            <a:noFill/>
          </a:ln>
        </p:spPr>
      </p:pic>
      <p:sp>
        <p:nvSpPr>
          <p:cNvPr id="211" name="Google Shape;211;g9476e9a599_0_5"/>
          <p:cNvSpPr/>
          <p:nvPr/>
        </p:nvSpPr>
        <p:spPr>
          <a:xfrm>
            <a:off x="1463017" y="417208"/>
            <a:ext cx="4809600" cy="1335300"/>
          </a:xfrm>
          <a:prstGeom prst="wedgeRectCallout">
            <a:avLst>
              <a:gd fmla="val -69392" name="adj1"/>
              <a:gd fmla="val 155693" name="adj2"/>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rPr lang="en-US" sz="1900"/>
              <a:t>The </a:t>
            </a:r>
            <a:r>
              <a:rPr b="0" i="0" lang="en-US" sz="1900" u="none" cap="none" strike="noStrike">
                <a:solidFill>
                  <a:srgbClr val="000000"/>
                </a:solidFill>
                <a:latin typeface="Arial"/>
                <a:ea typeface="Arial"/>
                <a:cs typeface="Arial"/>
                <a:sym typeface="Arial"/>
              </a:rPr>
              <a:t>access the codes will be visible in the </a:t>
            </a:r>
            <a:r>
              <a:rPr lang="en-US" sz="1900"/>
              <a:t>Student and family Portal for the</a:t>
            </a:r>
            <a:r>
              <a:rPr b="0" i="0" lang="en-US" sz="1900" u="none" cap="none" strike="noStrike">
                <a:solidFill>
                  <a:srgbClr val="000000"/>
                </a:solidFill>
                <a:latin typeface="Arial"/>
                <a:ea typeface="Arial"/>
                <a:cs typeface="Arial"/>
                <a:sym typeface="Arial"/>
              </a:rPr>
              <a:t> Google Classroom, Meets, Zoom or other platforms being used in each class</a:t>
            </a:r>
            <a:endParaRPr b="0" i="0" sz="1900" u="none" cap="none" strike="noStrike">
              <a:solidFill>
                <a:srgbClr val="000000"/>
              </a:solidFill>
              <a:latin typeface="Arial"/>
              <a:ea typeface="Arial"/>
              <a:cs typeface="Arial"/>
              <a:sym typeface="Arial"/>
            </a:endParaRPr>
          </a:p>
        </p:txBody>
      </p:sp>
      <p:sp>
        <p:nvSpPr>
          <p:cNvPr id="212" name="Google Shape;212;g9476e9a599_0_5"/>
          <p:cNvSpPr/>
          <p:nvPr/>
        </p:nvSpPr>
        <p:spPr>
          <a:xfrm>
            <a:off x="7113825" y="3641125"/>
            <a:ext cx="4479600" cy="2450700"/>
          </a:xfrm>
          <a:prstGeom prst="wedgeRectCallout">
            <a:avLst>
              <a:gd fmla="val -174104" name="adj1"/>
              <a:gd fmla="val -69476" name="adj2"/>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rPr b="0" i="0" lang="en-US" sz="1900" u="none" cap="none" strike="noStrike">
                <a:solidFill>
                  <a:srgbClr val="000000"/>
                </a:solidFill>
                <a:latin typeface="Arial"/>
                <a:ea typeface="Arial"/>
                <a:cs typeface="Arial"/>
                <a:sym typeface="Arial"/>
              </a:rPr>
              <a:t>This feature can be accessed in the Aspen Profile and click on Academics in the side tab then select the class you are trying to check on</a:t>
            </a:r>
            <a:endParaRPr b="0" i="0" sz="19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g9476e9a599_0_13"/>
          <p:cNvSpPr txBox="1"/>
          <p:nvPr>
            <p:ph type="title"/>
          </p:nvPr>
        </p:nvSpPr>
        <p:spPr>
          <a:xfrm>
            <a:off x="415600" y="593367"/>
            <a:ext cx="11360700" cy="763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400"/>
              <a:buNone/>
            </a:pPr>
            <a:r>
              <a:t/>
            </a:r>
            <a:endParaRPr/>
          </a:p>
        </p:txBody>
      </p:sp>
      <p:sp>
        <p:nvSpPr>
          <p:cNvPr id="218" name="Google Shape;218;g9476e9a599_0_13"/>
          <p:cNvSpPr txBox="1"/>
          <p:nvPr>
            <p:ph idx="1" type="body"/>
          </p:nvPr>
        </p:nvSpPr>
        <p:spPr>
          <a:xfrm>
            <a:off x="415600" y="1536633"/>
            <a:ext cx="11360700" cy="4555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400"/>
              </a:spcBef>
              <a:spcAft>
                <a:spcPts val="0"/>
              </a:spcAft>
              <a:buSzPts val="1760"/>
              <a:buNone/>
            </a:pPr>
            <a:r>
              <a:t/>
            </a:r>
            <a:endParaRPr/>
          </a:p>
        </p:txBody>
      </p:sp>
      <p:cxnSp>
        <p:nvCxnSpPr>
          <p:cNvPr id="219" name="Google Shape;219;g9476e9a599_0_13"/>
          <p:cNvCxnSpPr/>
          <p:nvPr/>
        </p:nvCxnSpPr>
        <p:spPr>
          <a:xfrm flipH="1">
            <a:off x="1846725" y="2688325"/>
            <a:ext cx="91800" cy="567300"/>
          </a:xfrm>
          <a:prstGeom prst="straightConnector1">
            <a:avLst/>
          </a:prstGeom>
          <a:noFill/>
          <a:ln cap="flat" cmpd="sng" w="28575">
            <a:solidFill>
              <a:srgbClr val="FF0000"/>
            </a:solidFill>
            <a:prstDash val="solid"/>
            <a:round/>
            <a:headEnd len="sm" w="sm" type="none"/>
            <a:tailEnd len="med" w="med" type="triangle"/>
          </a:ln>
        </p:spPr>
      </p:cxnSp>
      <p:pic>
        <p:nvPicPr>
          <p:cNvPr id="220" name="Google Shape;220;g9476e9a599_0_13"/>
          <p:cNvPicPr preferRelativeResize="0"/>
          <p:nvPr/>
        </p:nvPicPr>
        <p:blipFill rotWithShape="1">
          <a:blip r:embed="rId3">
            <a:alphaModFix/>
          </a:blip>
          <a:srcRect b="0" l="0" r="0" t="0"/>
          <a:stretch/>
        </p:blipFill>
        <p:spPr>
          <a:xfrm>
            <a:off x="242925" y="336350"/>
            <a:ext cx="11660475" cy="6073175"/>
          </a:xfrm>
          <a:prstGeom prst="rect">
            <a:avLst/>
          </a:prstGeom>
          <a:noFill/>
          <a:ln>
            <a:noFill/>
          </a:ln>
        </p:spPr>
      </p:pic>
      <p:sp>
        <p:nvSpPr>
          <p:cNvPr id="221" name="Google Shape;221;g9476e9a599_0_13"/>
          <p:cNvSpPr/>
          <p:nvPr/>
        </p:nvSpPr>
        <p:spPr>
          <a:xfrm>
            <a:off x="1531825" y="1005925"/>
            <a:ext cx="6163200" cy="2249700"/>
          </a:xfrm>
          <a:prstGeom prst="wedgeRectCallout">
            <a:avLst>
              <a:gd fmla="val -20833" name="adj1"/>
              <a:gd fmla="val 62500" name="adj2"/>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rPr b="0" i="0" lang="en-US" sz="1900" u="none" cap="none" strike="noStrike">
                <a:solidFill>
                  <a:srgbClr val="000000"/>
                </a:solidFill>
                <a:latin typeface="Arial"/>
                <a:ea typeface="Arial"/>
                <a:cs typeface="Arial"/>
                <a:sym typeface="Arial"/>
              </a:rPr>
              <a:t>Class codes, links and other important access information will be listed in the “Teacher Notes” box</a:t>
            </a:r>
            <a:endParaRPr b="0" i="0" sz="19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94adc0c7f1_0_18"/>
          <p:cNvSpPr txBox="1"/>
          <p:nvPr>
            <p:ph type="title"/>
          </p:nvPr>
        </p:nvSpPr>
        <p:spPr>
          <a:xfrm>
            <a:off x="1158300" y="645400"/>
            <a:ext cx="9875400" cy="13563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Homework Policy Update</a:t>
            </a:r>
            <a:endParaRPr/>
          </a:p>
        </p:txBody>
      </p:sp>
      <p:sp>
        <p:nvSpPr>
          <p:cNvPr id="227" name="Google Shape;227;g94adc0c7f1_0_18"/>
          <p:cNvSpPr txBox="1"/>
          <p:nvPr>
            <p:ph idx="1" type="body"/>
          </p:nvPr>
        </p:nvSpPr>
        <p:spPr>
          <a:xfrm>
            <a:off x="1447400" y="2272250"/>
            <a:ext cx="9873000" cy="4038600"/>
          </a:xfrm>
          <a:prstGeom prst="rect">
            <a:avLst/>
          </a:prstGeom>
          <a:noFill/>
          <a:ln>
            <a:noFill/>
          </a:ln>
        </p:spPr>
        <p:txBody>
          <a:bodyPr anchorCtr="0" anchor="t" bIns="45700" lIns="91425" spcFirstLastPara="1" rIns="91425" wrap="square" tIns="45700">
            <a:noAutofit/>
          </a:bodyPr>
          <a:lstStyle/>
          <a:p>
            <a:pPr indent="0" lvl="0" marL="457200" rtl="0" algn="l">
              <a:lnSpc>
                <a:spcPct val="90000"/>
              </a:lnSpc>
              <a:spcBef>
                <a:spcPts val="1400"/>
              </a:spcBef>
              <a:spcAft>
                <a:spcPts val="0"/>
              </a:spcAft>
              <a:buNone/>
            </a:pPr>
            <a:r>
              <a:rPr lang="en-US" sz="2800">
                <a:solidFill>
                  <a:srgbClr val="000000"/>
                </a:solidFill>
              </a:rPr>
              <a:t>The School Committee is evaluating the homework policy for this coming school year</a:t>
            </a:r>
            <a:endParaRPr sz="2800">
              <a:solidFill>
                <a:srgbClr val="000000"/>
              </a:solidFill>
            </a:endParaRPr>
          </a:p>
          <a:p>
            <a:pPr indent="0" lvl="0" marL="457200" rtl="0" algn="l">
              <a:lnSpc>
                <a:spcPct val="90000"/>
              </a:lnSpc>
              <a:spcBef>
                <a:spcPts val="1400"/>
              </a:spcBef>
              <a:spcAft>
                <a:spcPts val="0"/>
              </a:spcAft>
              <a:buNone/>
            </a:pPr>
            <a:r>
              <a:rPr lang="en-US" sz="2800">
                <a:solidFill>
                  <a:srgbClr val="000000"/>
                </a:solidFill>
              </a:rPr>
              <a:t>The proposed format for homework would allow a </a:t>
            </a:r>
            <a:r>
              <a:rPr lang="en-US" sz="2800">
                <a:solidFill>
                  <a:srgbClr val="000000"/>
                </a:solidFill>
              </a:rPr>
              <a:t>set</a:t>
            </a:r>
            <a:r>
              <a:rPr lang="en-US" sz="2800">
                <a:solidFill>
                  <a:srgbClr val="000000"/>
                </a:solidFill>
              </a:rPr>
              <a:t> number of classes that could  assign homework on Monday-Thursday</a:t>
            </a:r>
            <a:endParaRPr sz="2800">
              <a:solidFill>
                <a:srgbClr val="000000"/>
              </a:solidFill>
            </a:endParaRPr>
          </a:p>
          <a:p>
            <a:pPr indent="0" lvl="0" marL="457200" rtl="0" algn="l">
              <a:lnSpc>
                <a:spcPct val="90000"/>
              </a:lnSpc>
              <a:spcBef>
                <a:spcPts val="1400"/>
              </a:spcBef>
              <a:spcAft>
                <a:spcPts val="0"/>
              </a:spcAft>
              <a:buNone/>
            </a:pPr>
            <a:r>
              <a:rPr lang="en-US" sz="2800">
                <a:solidFill>
                  <a:srgbClr val="000000"/>
                </a:solidFill>
              </a:rPr>
              <a:t>Students would not be expected to have homework assigned on Fridays with a Monday due date</a:t>
            </a:r>
            <a:endParaRPr sz="280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912ae3f83d_0_313"/>
          <p:cNvSpPr txBox="1"/>
          <p:nvPr>
            <p:ph type="title"/>
          </p:nvPr>
        </p:nvSpPr>
        <p:spPr>
          <a:xfrm>
            <a:off x="1571525" y="627500"/>
            <a:ext cx="9875400" cy="13563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4400"/>
              <a:buFont typeface="Corbel"/>
              <a:buNone/>
            </a:pPr>
            <a:r>
              <a:rPr lang="en-US"/>
              <a:t>Chromebook Distribution</a:t>
            </a:r>
            <a:endParaRPr/>
          </a:p>
        </p:txBody>
      </p:sp>
      <p:sp>
        <p:nvSpPr>
          <p:cNvPr id="233" name="Google Shape;233;g912ae3f83d_0_313"/>
          <p:cNvSpPr txBox="1"/>
          <p:nvPr>
            <p:ph idx="1" type="body"/>
          </p:nvPr>
        </p:nvSpPr>
        <p:spPr>
          <a:xfrm>
            <a:off x="1572725" y="2433425"/>
            <a:ext cx="9873000" cy="4038600"/>
          </a:xfrm>
          <a:prstGeom prst="rect">
            <a:avLst/>
          </a:prstGeom>
          <a:noFill/>
          <a:ln>
            <a:noFill/>
          </a:ln>
        </p:spPr>
        <p:txBody>
          <a:bodyPr anchorCtr="0" anchor="t" bIns="45700" lIns="91425" spcFirstLastPara="1" rIns="91425" wrap="square" tIns="45700">
            <a:noAutofit/>
          </a:bodyPr>
          <a:lstStyle/>
          <a:p>
            <a:pPr indent="-71120" lvl="0" marL="228600" rtl="0" algn="l">
              <a:lnSpc>
                <a:spcPct val="90000"/>
              </a:lnSpc>
              <a:spcBef>
                <a:spcPts val="0"/>
              </a:spcBef>
              <a:spcAft>
                <a:spcPts val="0"/>
              </a:spcAft>
              <a:buSzPts val="1760"/>
              <a:buNone/>
            </a:pPr>
            <a:r>
              <a:rPr lang="en-US" sz="2000">
                <a:solidFill>
                  <a:schemeClr val="dk1"/>
                </a:solidFill>
                <a:latin typeface="Arial"/>
                <a:ea typeface="Arial"/>
                <a:cs typeface="Arial"/>
                <a:sym typeface="Arial"/>
              </a:rPr>
              <a:t> </a:t>
            </a:r>
            <a:r>
              <a:rPr lang="en-US" sz="2300">
                <a:solidFill>
                  <a:schemeClr val="dk1"/>
                </a:solidFill>
                <a:latin typeface="Arial"/>
                <a:ea typeface="Arial"/>
                <a:cs typeface="Arial"/>
                <a:sym typeface="Arial"/>
              </a:rPr>
              <a:t>Quincy Public Schools is planning to roll out a 1:1 Chromebook program this fall. However, due to the global need for Chromebooks we are experiencing shipment delays and will instead start by loaning Chromebooks to students who do not have their own device for remote learning. Once additional Chromebooks become available all students will be issued their own device.</a:t>
            </a:r>
            <a:endParaRPr sz="2300">
              <a:solidFill>
                <a:schemeClr val="dk1"/>
              </a:solidFill>
              <a:latin typeface="Arial"/>
              <a:ea typeface="Arial"/>
              <a:cs typeface="Arial"/>
              <a:sym typeface="Arial"/>
            </a:endParaRPr>
          </a:p>
          <a:p>
            <a:pPr indent="-71120" lvl="0" marL="228600" rtl="0" algn="l">
              <a:lnSpc>
                <a:spcPct val="90000"/>
              </a:lnSpc>
              <a:spcBef>
                <a:spcPts val="0"/>
              </a:spcBef>
              <a:spcAft>
                <a:spcPts val="0"/>
              </a:spcAft>
              <a:buSzPts val="1760"/>
              <a:buNone/>
            </a:pPr>
            <a:r>
              <a:t/>
            </a:r>
            <a:endParaRPr sz="2300">
              <a:solidFill>
                <a:schemeClr val="dk1"/>
              </a:solidFill>
              <a:latin typeface="Arial"/>
              <a:ea typeface="Arial"/>
              <a:cs typeface="Arial"/>
              <a:sym typeface="Arial"/>
            </a:endParaRPr>
          </a:p>
          <a:p>
            <a:pPr indent="-71120" lvl="0" marL="228600" rtl="0" algn="l">
              <a:lnSpc>
                <a:spcPct val="90000"/>
              </a:lnSpc>
              <a:spcBef>
                <a:spcPts val="0"/>
              </a:spcBef>
              <a:spcAft>
                <a:spcPts val="0"/>
              </a:spcAft>
              <a:buSzPts val="1760"/>
              <a:buNone/>
            </a:pPr>
            <a:r>
              <a:rPr lang="en-US" sz="2300">
                <a:solidFill>
                  <a:schemeClr val="dk1"/>
                </a:solidFill>
                <a:latin typeface="Arial"/>
                <a:ea typeface="Arial"/>
                <a:cs typeface="Arial"/>
                <a:sym typeface="Arial"/>
              </a:rPr>
              <a:t> Please f</a:t>
            </a:r>
            <a:r>
              <a:rPr lang="en-US" sz="2300">
                <a:solidFill>
                  <a:schemeClr val="dk1"/>
                </a:solidFill>
                <a:uFill>
                  <a:noFill/>
                </a:uFill>
                <a:latin typeface="Arial"/>
                <a:ea typeface="Arial"/>
                <a:cs typeface="Arial"/>
                <a:sym typeface="Arial"/>
                <a:hlinkClick r:id="rId3">
                  <a:extLst>
                    <a:ext uri="{A12FA001-AC4F-418D-AE19-62706E023703}">
                      <ahyp:hlinkClr val="tx"/>
                    </a:ext>
                  </a:extLst>
                </a:hlinkClick>
              </a:rPr>
              <a:t>ollow this </a:t>
            </a:r>
            <a:r>
              <a:rPr lang="en-US" sz="2300">
                <a:solidFill>
                  <a:srgbClr val="92D050"/>
                </a:solidFill>
                <a:uFill>
                  <a:noFill/>
                </a:uFill>
                <a:latin typeface="Arial"/>
                <a:ea typeface="Arial"/>
                <a:cs typeface="Arial"/>
                <a:sym typeface="Arial"/>
                <a:hlinkClick r:id="rId4">
                  <a:extLst>
                    <a:ext uri="{A12FA001-AC4F-418D-AE19-62706E023703}">
                      <ahyp:hlinkClr val="tx"/>
                    </a:ext>
                  </a:extLst>
                </a:hlinkClick>
              </a:rPr>
              <a:t>link to request a QPS Chromebook </a:t>
            </a:r>
            <a:r>
              <a:rPr lang="en-US" sz="2300">
                <a:solidFill>
                  <a:schemeClr val="dk1"/>
                </a:solidFill>
                <a:uFill>
                  <a:noFill/>
                </a:uFill>
                <a:latin typeface="Arial"/>
                <a:ea typeface="Arial"/>
                <a:cs typeface="Arial"/>
                <a:sym typeface="Arial"/>
                <a:hlinkClick r:id="rId5">
                  <a:extLst>
                    <a:ext uri="{A12FA001-AC4F-418D-AE19-62706E023703}">
                      <ahyp:hlinkClr val="tx"/>
                    </a:ext>
                  </a:extLst>
                </a:hlinkClick>
              </a:rPr>
              <a:t>for the 2020-21 school year.</a:t>
            </a:r>
            <a:r>
              <a:rPr lang="en-US" sz="2300">
                <a:solidFill>
                  <a:schemeClr val="dk1"/>
                </a:solidFill>
                <a:latin typeface="Arial"/>
                <a:ea typeface="Arial"/>
                <a:cs typeface="Arial"/>
                <a:sym typeface="Arial"/>
              </a:rPr>
              <a:t> </a:t>
            </a:r>
            <a:r>
              <a:rPr lang="en-US" sz="2300" u="sng">
                <a:solidFill>
                  <a:srgbClr val="92D050"/>
                </a:solidFill>
                <a:latin typeface="Arial"/>
                <a:ea typeface="Arial"/>
                <a:cs typeface="Arial"/>
                <a:sym typeface="Arial"/>
                <a:hlinkClick r:id="rId6">
                  <a:extLst>
                    <a:ext uri="{A12FA001-AC4F-418D-AE19-62706E023703}">
                      <ahyp:hlinkClr val="tx"/>
                    </a:ext>
                  </a:extLst>
                </a:hlinkClick>
              </a:rPr>
              <a:t>https://mail.quincypublicschools.com/owa/redir.aspx?C=E_KbFzD1BcFtAWJAtVTJp3x5ycD8dF7bcyJGbN6xyVbRFjeqHUXYCA..&amp;URL=https%3a%2f%2fforms.gle%2fU6zauU6wtQ9MFWFUA</a:t>
            </a:r>
            <a:endParaRPr sz="2300" u="sng">
              <a:solidFill>
                <a:srgbClr val="92D05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0"/>
          <p:cNvSpPr txBox="1"/>
          <p:nvPr>
            <p:ph type="title"/>
          </p:nvPr>
        </p:nvSpPr>
        <p:spPr>
          <a:xfrm>
            <a:off x="1822250" y="717050"/>
            <a:ext cx="9875400" cy="13563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1"/>
              </a:buClr>
              <a:buSzPts val="4400"/>
              <a:buFont typeface="Corbel"/>
              <a:buNone/>
            </a:pPr>
            <a:r>
              <a:rPr lang="en-US"/>
              <a:t>Textbook Distribution</a:t>
            </a:r>
            <a:endParaRPr/>
          </a:p>
        </p:txBody>
      </p:sp>
      <p:sp>
        <p:nvSpPr>
          <p:cNvPr id="239" name="Google Shape;239;p10"/>
          <p:cNvSpPr txBox="1"/>
          <p:nvPr>
            <p:ph idx="1" type="body"/>
          </p:nvPr>
        </p:nvSpPr>
        <p:spPr>
          <a:xfrm>
            <a:off x="514450" y="2465750"/>
            <a:ext cx="11394600" cy="4324200"/>
          </a:xfrm>
          <a:prstGeom prst="rect">
            <a:avLst/>
          </a:prstGeom>
          <a:noFill/>
          <a:ln>
            <a:noFill/>
          </a:ln>
        </p:spPr>
        <p:txBody>
          <a:bodyPr anchorCtr="0" anchor="t" bIns="45700" lIns="91425" spcFirstLastPara="1" rIns="91425" wrap="square" tIns="45700">
            <a:normAutofit/>
          </a:bodyPr>
          <a:lstStyle/>
          <a:p>
            <a:pPr indent="-66675" lvl="0" marL="171450" rtl="0" algn="l">
              <a:lnSpc>
                <a:spcPct val="90000"/>
              </a:lnSpc>
              <a:spcBef>
                <a:spcPts val="0"/>
              </a:spcBef>
              <a:spcAft>
                <a:spcPts val="0"/>
              </a:spcAft>
              <a:buSzPts val="1760"/>
              <a:buNone/>
            </a:pPr>
            <a:r>
              <a:rPr lang="en-US">
                <a:solidFill>
                  <a:srgbClr val="000000"/>
                </a:solidFill>
              </a:rPr>
              <a:t> Students will be issued textbooks for many of their classes. We ask that students select a pick up date/time at the links below via Sign-up.com  CDC health guidelines are in effect. Social distancing and wearing a face covering is required.</a:t>
            </a:r>
            <a:endParaRPr>
              <a:solidFill>
                <a:srgbClr val="000000"/>
              </a:solidFill>
            </a:endParaRPr>
          </a:p>
          <a:p>
            <a:pPr indent="-71120" lvl="0" marL="228600" rtl="0" algn="l">
              <a:lnSpc>
                <a:spcPct val="90000"/>
              </a:lnSpc>
              <a:spcBef>
                <a:spcPts val="0"/>
              </a:spcBef>
              <a:spcAft>
                <a:spcPts val="0"/>
              </a:spcAft>
              <a:buSzPts val="1760"/>
              <a:buNone/>
            </a:pPr>
            <a:r>
              <a:t/>
            </a:r>
            <a:endParaRPr>
              <a:solidFill>
                <a:srgbClr val="000000"/>
              </a:solidFill>
            </a:endParaRPr>
          </a:p>
          <a:p>
            <a:pPr indent="-71120" lvl="0" marL="228600" rtl="0" algn="l">
              <a:lnSpc>
                <a:spcPct val="90000"/>
              </a:lnSpc>
              <a:spcBef>
                <a:spcPts val="0"/>
              </a:spcBef>
              <a:spcAft>
                <a:spcPts val="0"/>
              </a:spcAft>
              <a:buSzPts val="1760"/>
              <a:buNone/>
            </a:pPr>
            <a:r>
              <a:rPr lang="en-US">
                <a:solidFill>
                  <a:srgbClr val="000000"/>
                </a:solidFill>
              </a:rPr>
              <a:t>Students are recommended to bring a bag/backpack to carry home the books. </a:t>
            </a:r>
            <a:endParaRPr>
              <a:solidFill>
                <a:srgbClr val="000000"/>
              </a:solidFill>
            </a:endParaRPr>
          </a:p>
          <a:p>
            <a:pPr indent="-71120" lvl="0" marL="228600" rtl="0" algn="l">
              <a:lnSpc>
                <a:spcPct val="90000"/>
              </a:lnSpc>
              <a:spcBef>
                <a:spcPts val="0"/>
              </a:spcBef>
              <a:spcAft>
                <a:spcPts val="0"/>
              </a:spcAft>
              <a:buSzPts val="1760"/>
              <a:buNone/>
            </a:pPr>
            <a:r>
              <a:t/>
            </a:r>
            <a:endParaRPr>
              <a:solidFill>
                <a:srgbClr val="000000"/>
              </a:solidFill>
            </a:endParaRPr>
          </a:p>
          <a:p>
            <a:pPr indent="-71120" lvl="0" marL="228600" rtl="0" algn="l">
              <a:lnSpc>
                <a:spcPct val="90000"/>
              </a:lnSpc>
              <a:spcBef>
                <a:spcPts val="0"/>
              </a:spcBef>
              <a:spcAft>
                <a:spcPts val="0"/>
              </a:spcAft>
              <a:buSzPts val="1760"/>
              <a:buNone/>
            </a:pPr>
            <a:r>
              <a:rPr lang="en-US">
                <a:solidFill>
                  <a:srgbClr val="000000"/>
                </a:solidFill>
              </a:rPr>
              <a:t>Book distribution will take place in the Gym on the dates below and students must sign up at the grade specific link:</a:t>
            </a:r>
            <a:endParaRPr>
              <a:solidFill>
                <a:srgbClr val="000000"/>
              </a:solidFill>
            </a:endParaRPr>
          </a:p>
          <a:p>
            <a:pPr indent="-71120" lvl="0" marL="228600" rtl="0" algn="l">
              <a:lnSpc>
                <a:spcPct val="90000"/>
              </a:lnSpc>
              <a:spcBef>
                <a:spcPts val="0"/>
              </a:spcBef>
              <a:spcAft>
                <a:spcPts val="0"/>
              </a:spcAft>
              <a:buSzPts val="1760"/>
              <a:buNone/>
            </a:pPr>
            <a:r>
              <a:t/>
            </a:r>
            <a:endParaRPr>
              <a:solidFill>
                <a:srgbClr val="000000"/>
              </a:solidFill>
            </a:endParaRPr>
          </a:p>
          <a:p>
            <a:pPr indent="-71120" lvl="0" marL="228600" rtl="0" algn="l">
              <a:lnSpc>
                <a:spcPct val="90000"/>
              </a:lnSpc>
              <a:spcBef>
                <a:spcPts val="0"/>
              </a:spcBef>
              <a:spcAft>
                <a:spcPts val="0"/>
              </a:spcAft>
              <a:buSzPts val="1760"/>
              <a:buNone/>
            </a:pPr>
            <a:r>
              <a:rPr lang="en-US">
                <a:solidFill>
                  <a:srgbClr val="000000"/>
                </a:solidFill>
              </a:rPr>
              <a:t>Grade 9:  September 14, 2020 from 9:00-11:30 am-</a:t>
            </a:r>
            <a:r>
              <a:rPr lang="en-US" u="sng">
                <a:solidFill>
                  <a:schemeClr val="hlink"/>
                </a:solidFill>
                <a:hlinkClick r:id="rId3"/>
              </a:rPr>
              <a:t>https://signup.com/go/UMqfdsG</a:t>
            </a:r>
            <a:endParaRPr>
              <a:solidFill>
                <a:srgbClr val="000000"/>
              </a:solidFill>
            </a:endParaRPr>
          </a:p>
          <a:p>
            <a:pPr indent="-71120" lvl="0" marL="228600" rtl="0" algn="l">
              <a:lnSpc>
                <a:spcPct val="90000"/>
              </a:lnSpc>
              <a:spcBef>
                <a:spcPts val="0"/>
              </a:spcBef>
              <a:spcAft>
                <a:spcPts val="0"/>
              </a:spcAft>
              <a:buSzPts val="1760"/>
              <a:buNone/>
            </a:pPr>
            <a:r>
              <a:rPr lang="en-US">
                <a:solidFill>
                  <a:srgbClr val="000000"/>
                </a:solidFill>
              </a:rPr>
              <a:t>Grade 10: September 14. 2020 from 12:00- 2:30 pm-</a:t>
            </a:r>
            <a:r>
              <a:rPr lang="en-US" u="sng">
                <a:solidFill>
                  <a:schemeClr val="hlink"/>
                </a:solidFill>
                <a:hlinkClick r:id="rId4"/>
              </a:rPr>
              <a:t>https://signup.com/go/XEqmBbi</a:t>
            </a:r>
            <a:endParaRPr>
              <a:solidFill>
                <a:srgbClr val="000000"/>
              </a:solidFill>
            </a:endParaRPr>
          </a:p>
          <a:p>
            <a:pPr indent="-71120" lvl="0" marL="228600" rtl="0" algn="l">
              <a:lnSpc>
                <a:spcPct val="90000"/>
              </a:lnSpc>
              <a:spcBef>
                <a:spcPts val="0"/>
              </a:spcBef>
              <a:spcAft>
                <a:spcPts val="0"/>
              </a:spcAft>
              <a:buSzPts val="1760"/>
              <a:buNone/>
            </a:pPr>
            <a:r>
              <a:rPr lang="en-US">
                <a:solidFill>
                  <a:srgbClr val="000000"/>
                </a:solidFill>
              </a:rPr>
              <a:t>Grade 11: September 15, 2020 from 9:00-11:30 am-</a:t>
            </a:r>
            <a:r>
              <a:rPr lang="en-US" u="sng">
                <a:solidFill>
                  <a:schemeClr val="hlink"/>
                </a:solidFill>
                <a:hlinkClick r:id="rId5"/>
              </a:rPr>
              <a:t>https://signup.com/go/Wbanpwz</a:t>
            </a:r>
            <a:endParaRPr>
              <a:solidFill>
                <a:srgbClr val="000000"/>
              </a:solidFill>
            </a:endParaRPr>
          </a:p>
          <a:p>
            <a:pPr indent="-71120" lvl="0" marL="228600" rtl="0" algn="l">
              <a:lnSpc>
                <a:spcPct val="90000"/>
              </a:lnSpc>
              <a:spcBef>
                <a:spcPts val="0"/>
              </a:spcBef>
              <a:spcAft>
                <a:spcPts val="0"/>
              </a:spcAft>
              <a:buClr>
                <a:schemeClr val="dk1"/>
              </a:buClr>
              <a:buSzPts val="1760"/>
              <a:buFont typeface="Arial"/>
              <a:buNone/>
            </a:pPr>
            <a:r>
              <a:rPr lang="en-US">
                <a:solidFill>
                  <a:srgbClr val="000000"/>
                </a:solidFill>
              </a:rPr>
              <a:t>Grade 12: September 15. 2020 from 12:00- 2:30 pm-</a:t>
            </a:r>
            <a:r>
              <a:rPr lang="en-US" u="sng">
                <a:solidFill>
                  <a:schemeClr val="hlink"/>
                </a:solidFill>
                <a:hlinkClick r:id="rId6"/>
              </a:rPr>
              <a:t>https://signup.com/go/cxPTVRT</a:t>
            </a:r>
            <a:endParaRPr>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00" name="Shape 100"/>
        <p:cNvGrpSpPr/>
        <p:nvPr/>
      </p:nvGrpSpPr>
      <p:grpSpPr>
        <a:xfrm>
          <a:off x="0" y="0"/>
          <a:ext cx="0" cy="0"/>
          <a:chOff x="0" y="0"/>
          <a:chExt cx="0" cy="0"/>
        </a:xfrm>
      </p:grpSpPr>
      <p:sp>
        <p:nvSpPr>
          <p:cNvPr id="101" name="Google Shape;101;g912ae3f83d_0_5"/>
          <p:cNvSpPr txBox="1"/>
          <p:nvPr>
            <p:ph type="title"/>
          </p:nvPr>
        </p:nvSpPr>
        <p:spPr>
          <a:xfrm>
            <a:off x="2127825" y="749925"/>
            <a:ext cx="9439500" cy="13563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Agenda	</a:t>
            </a:r>
            <a:endParaRPr/>
          </a:p>
        </p:txBody>
      </p:sp>
      <p:sp>
        <p:nvSpPr>
          <p:cNvPr id="102" name="Google Shape;102;g912ae3f83d_0_5"/>
          <p:cNvSpPr txBox="1"/>
          <p:nvPr>
            <p:ph idx="1" type="body"/>
          </p:nvPr>
        </p:nvSpPr>
        <p:spPr>
          <a:xfrm>
            <a:off x="2220350" y="2308075"/>
            <a:ext cx="9873000" cy="4038600"/>
          </a:xfrm>
          <a:prstGeom prst="rect">
            <a:avLst/>
          </a:prstGeom>
          <a:noFill/>
          <a:ln>
            <a:noFill/>
          </a:ln>
        </p:spPr>
        <p:txBody>
          <a:bodyPr anchorCtr="0" anchor="t" bIns="45700" lIns="91425" spcFirstLastPara="1" rIns="91425" wrap="square" tIns="45700">
            <a:noAutofit/>
          </a:bodyPr>
          <a:lstStyle/>
          <a:p>
            <a:pPr indent="-320040" lvl="0" marL="457200" rtl="0" algn="l">
              <a:lnSpc>
                <a:spcPct val="90000"/>
              </a:lnSpc>
              <a:spcBef>
                <a:spcPts val="1400"/>
              </a:spcBef>
              <a:spcAft>
                <a:spcPts val="0"/>
              </a:spcAft>
              <a:buSzPts val="1440"/>
              <a:buChar char="•"/>
            </a:pPr>
            <a:r>
              <a:rPr lang="en-US"/>
              <a:t>Meet the administrators and Student Support staff</a:t>
            </a:r>
            <a:endParaRPr/>
          </a:p>
          <a:p>
            <a:pPr indent="-320040" lvl="0" marL="457200" rtl="0" algn="l">
              <a:lnSpc>
                <a:spcPct val="90000"/>
              </a:lnSpc>
              <a:spcBef>
                <a:spcPts val="0"/>
              </a:spcBef>
              <a:spcAft>
                <a:spcPts val="0"/>
              </a:spcAft>
              <a:buSzPts val="1440"/>
              <a:buChar char="•"/>
            </a:pPr>
            <a:r>
              <a:rPr lang="en-US"/>
              <a:t>Remote Learning for Fall 2020</a:t>
            </a:r>
            <a:endParaRPr/>
          </a:p>
          <a:p>
            <a:pPr indent="-320040" lvl="0" marL="457200" rtl="0" algn="l">
              <a:lnSpc>
                <a:spcPct val="90000"/>
              </a:lnSpc>
              <a:spcBef>
                <a:spcPts val="0"/>
              </a:spcBef>
              <a:spcAft>
                <a:spcPts val="0"/>
              </a:spcAft>
              <a:buSzPts val="1440"/>
              <a:buChar char="•"/>
            </a:pPr>
            <a:r>
              <a:rPr lang="en-US"/>
              <a:t>Remote Learning sample schedule</a:t>
            </a:r>
            <a:endParaRPr/>
          </a:p>
          <a:p>
            <a:pPr indent="-320040" lvl="0" marL="457200" rtl="0" algn="l">
              <a:lnSpc>
                <a:spcPct val="90000"/>
              </a:lnSpc>
              <a:spcBef>
                <a:spcPts val="0"/>
              </a:spcBef>
              <a:spcAft>
                <a:spcPts val="0"/>
              </a:spcAft>
              <a:buSzPts val="1440"/>
              <a:buChar char="•"/>
            </a:pPr>
            <a:r>
              <a:rPr lang="en-US"/>
              <a:t>Using Aspen for accessing platform codes (Google Classroom, Zoom etc.)</a:t>
            </a:r>
            <a:endParaRPr/>
          </a:p>
          <a:p>
            <a:pPr indent="-320040" lvl="0" marL="457200" rtl="0" algn="l">
              <a:lnSpc>
                <a:spcPct val="90000"/>
              </a:lnSpc>
              <a:spcBef>
                <a:spcPts val="0"/>
              </a:spcBef>
              <a:spcAft>
                <a:spcPts val="0"/>
              </a:spcAft>
              <a:buSzPts val="1440"/>
              <a:buChar char="•"/>
            </a:pPr>
            <a:r>
              <a:rPr lang="en-US"/>
              <a:t>Chromebook Distribution</a:t>
            </a:r>
            <a:endParaRPr/>
          </a:p>
          <a:p>
            <a:pPr indent="-320040" lvl="0" marL="457200" rtl="0" algn="l">
              <a:lnSpc>
                <a:spcPct val="90000"/>
              </a:lnSpc>
              <a:spcBef>
                <a:spcPts val="0"/>
              </a:spcBef>
              <a:spcAft>
                <a:spcPts val="0"/>
              </a:spcAft>
              <a:buSzPts val="1440"/>
              <a:buChar char="•"/>
            </a:pPr>
            <a:r>
              <a:rPr lang="en-US"/>
              <a:t>Textbook Distribution</a:t>
            </a:r>
            <a:endParaRPr/>
          </a:p>
          <a:p>
            <a:pPr indent="-320040" lvl="0" marL="457200" rtl="0" algn="l">
              <a:lnSpc>
                <a:spcPct val="90000"/>
              </a:lnSpc>
              <a:spcBef>
                <a:spcPts val="0"/>
              </a:spcBef>
              <a:spcAft>
                <a:spcPts val="0"/>
              </a:spcAft>
              <a:buSzPts val="1440"/>
              <a:buChar char="•"/>
            </a:pPr>
            <a:r>
              <a:rPr lang="en-US"/>
              <a:t>Grading policy</a:t>
            </a:r>
            <a:endParaRPr/>
          </a:p>
          <a:p>
            <a:pPr indent="-320040" lvl="0" marL="457200" rtl="0" algn="l">
              <a:lnSpc>
                <a:spcPct val="90000"/>
              </a:lnSpc>
              <a:spcBef>
                <a:spcPts val="0"/>
              </a:spcBef>
              <a:spcAft>
                <a:spcPts val="0"/>
              </a:spcAft>
              <a:buSzPts val="1440"/>
              <a:buChar char="•"/>
            </a:pPr>
            <a:r>
              <a:rPr lang="en-US"/>
              <a:t>Attendance policy</a:t>
            </a:r>
            <a:endParaRPr/>
          </a:p>
          <a:p>
            <a:pPr indent="-320040" lvl="0" marL="457200" rtl="0" algn="l">
              <a:lnSpc>
                <a:spcPct val="90000"/>
              </a:lnSpc>
              <a:spcBef>
                <a:spcPts val="0"/>
              </a:spcBef>
              <a:spcAft>
                <a:spcPts val="0"/>
              </a:spcAft>
              <a:buSzPts val="1440"/>
              <a:buChar char="•"/>
            </a:pPr>
            <a:r>
              <a:rPr lang="en-US"/>
              <a:t>QPS calendar</a:t>
            </a:r>
            <a:endParaRPr/>
          </a:p>
          <a:p>
            <a:pPr indent="-320040" lvl="0" marL="457200" rtl="0" algn="l">
              <a:lnSpc>
                <a:spcPct val="90000"/>
              </a:lnSpc>
              <a:spcBef>
                <a:spcPts val="0"/>
              </a:spcBef>
              <a:spcAft>
                <a:spcPts val="0"/>
              </a:spcAft>
              <a:buSzPts val="1440"/>
              <a:buChar char="•"/>
            </a:pPr>
            <a:r>
              <a:rPr lang="en-US"/>
              <a:t>Student Mental Health and Social Emotional Learning</a:t>
            </a:r>
            <a:endParaRPr/>
          </a:p>
          <a:p>
            <a:pPr indent="-320040" lvl="0" marL="457200" rtl="0" algn="l">
              <a:lnSpc>
                <a:spcPct val="90000"/>
              </a:lnSpc>
              <a:spcBef>
                <a:spcPts val="0"/>
              </a:spcBef>
              <a:spcAft>
                <a:spcPts val="0"/>
              </a:spcAft>
              <a:buSzPts val="1440"/>
              <a:buChar char="•"/>
            </a:pPr>
            <a:r>
              <a:rPr lang="en-US"/>
              <a:t>Athletics, Community Service, and </a:t>
            </a:r>
            <a:r>
              <a:rPr lang="en-US"/>
              <a:t>Extracurricular</a:t>
            </a:r>
            <a:r>
              <a:rPr lang="en-US"/>
              <a:t> Activities </a:t>
            </a:r>
            <a:endParaRPr/>
          </a:p>
          <a:p>
            <a:pPr indent="-320040" lvl="0" marL="457200" rtl="0" algn="l">
              <a:lnSpc>
                <a:spcPct val="90000"/>
              </a:lnSpc>
              <a:spcBef>
                <a:spcPts val="0"/>
              </a:spcBef>
              <a:spcAft>
                <a:spcPts val="0"/>
              </a:spcAft>
              <a:buSzPts val="1440"/>
              <a:buChar char="•"/>
            </a:pPr>
            <a:r>
              <a:rPr lang="en-US"/>
              <a:t>FAQs</a:t>
            </a:r>
            <a:endParaRPr/>
          </a:p>
        </p:txBody>
      </p:sp>
      <p:pic>
        <p:nvPicPr>
          <p:cNvPr id="103" name="Google Shape;103;g912ae3f83d_0_5"/>
          <p:cNvPicPr preferRelativeResize="0"/>
          <p:nvPr/>
        </p:nvPicPr>
        <p:blipFill>
          <a:blip r:embed="rId3">
            <a:alphaModFix/>
          </a:blip>
          <a:stretch>
            <a:fillRect/>
          </a:stretch>
        </p:blipFill>
        <p:spPr>
          <a:xfrm>
            <a:off x="247700" y="223975"/>
            <a:ext cx="1972648" cy="24082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g912ae3f83d_0_15"/>
          <p:cNvSpPr txBox="1"/>
          <p:nvPr>
            <p:ph type="title"/>
          </p:nvPr>
        </p:nvSpPr>
        <p:spPr>
          <a:xfrm>
            <a:off x="1143000" y="609600"/>
            <a:ext cx="9875400" cy="13563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4400"/>
              <a:buFont typeface="Corbel"/>
              <a:buNone/>
            </a:pPr>
            <a:r>
              <a:rPr lang="en-US"/>
              <a:t>Grading </a:t>
            </a:r>
            <a:endParaRPr/>
          </a:p>
        </p:txBody>
      </p:sp>
      <p:sp>
        <p:nvSpPr>
          <p:cNvPr id="245" name="Google Shape;245;g912ae3f83d_0_15"/>
          <p:cNvSpPr txBox="1"/>
          <p:nvPr>
            <p:ph idx="1" type="body"/>
          </p:nvPr>
        </p:nvSpPr>
        <p:spPr>
          <a:xfrm>
            <a:off x="1536925" y="2397600"/>
            <a:ext cx="9873000" cy="4038600"/>
          </a:xfrm>
          <a:prstGeom prst="rect">
            <a:avLst/>
          </a:prstGeom>
          <a:noFill/>
          <a:ln>
            <a:noFill/>
          </a:ln>
        </p:spPr>
        <p:txBody>
          <a:bodyPr anchorCtr="0" anchor="t" bIns="45700" lIns="91425" spcFirstLastPara="1" rIns="91425" wrap="square" tIns="45700">
            <a:noAutofit/>
          </a:bodyPr>
          <a:lstStyle/>
          <a:p>
            <a:pPr indent="-345440" lvl="0" marL="457200" rtl="0" algn="l">
              <a:lnSpc>
                <a:spcPct val="90000"/>
              </a:lnSpc>
              <a:spcBef>
                <a:spcPts val="0"/>
              </a:spcBef>
              <a:spcAft>
                <a:spcPts val="0"/>
              </a:spcAft>
              <a:buClr>
                <a:srgbClr val="000000"/>
              </a:buClr>
              <a:buSzPts val="1840"/>
              <a:buChar char="•"/>
            </a:pPr>
            <a:r>
              <a:rPr lang="en-US" sz="2600">
                <a:solidFill>
                  <a:srgbClr val="000000"/>
                </a:solidFill>
              </a:rPr>
              <a:t>Grading will be calculated on a numeric scale from 0-100</a:t>
            </a:r>
            <a:endParaRPr sz="2600">
              <a:solidFill>
                <a:srgbClr val="000000"/>
              </a:solidFill>
            </a:endParaRPr>
          </a:p>
          <a:p>
            <a:pPr indent="-345440" lvl="0" marL="457200" rtl="0" algn="l">
              <a:lnSpc>
                <a:spcPct val="90000"/>
              </a:lnSpc>
              <a:spcBef>
                <a:spcPts val="0"/>
              </a:spcBef>
              <a:spcAft>
                <a:spcPts val="0"/>
              </a:spcAft>
              <a:buClr>
                <a:srgbClr val="000000"/>
              </a:buClr>
              <a:buSzPts val="1840"/>
              <a:buChar char="•"/>
            </a:pPr>
            <a:r>
              <a:rPr lang="en-US" sz="2600">
                <a:solidFill>
                  <a:srgbClr val="000000"/>
                </a:solidFill>
              </a:rPr>
              <a:t>63 is the minimum passing grade</a:t>
            </a:r>
            <a:endParaRPr sz="2600">
              <a:solidFill>
                <a:srgbClr val="000000"/>
              </a:solidFill>
            </a:endParaRPr>
          </a:p>
          <a:p>
            <a:pPr indent="-345440" lvl="0" marL="457200" rtl="0" algn="l">
              <a:lnSpc>
                <a:spcPct val="90000"/>
              </a:lnSpc>
              <a:spcBef>
                <a:spcPts val="0"/>
              </a:spcBef>
              <a:spcAft>
                <a:spcPts val="0"/>
              </a:spcAft>
              <a:buClr>
                <a:srgbClr val="000000"/>
              </a:buClr>
              <a:buSzPts val="1840"/>
              <a:buChar char="•"/>
            </a:pPr>
            <a:r>
              <a:rPr lang="en-US" sz="2600">
                <a:solidFill>
                  <a:srgbClr val="000000"/>
                </a:solidFill>
              </a:rPr>
              <a:t>0-62 is considered failing</a:t>
            </a:r>
            <a:endParaRPr sz="2600">
              <a:solidFill>
                <a:srgbClr val="000000"/>
              </a:solidFill>
            </a:endParaRPr>
          </a:p>
          <a:p>
            <a:pPr indent="-345440" lvl="0" marL="457200" rtl="0" algn="l">
              <a:lnSpc>
                <a:spcPct val="90000"/>
              </a:lnSpc>
              <a:spcBef>
                <a:spcPts val="0"/>
              </a:spcBef>
              <a:spcAft>
                <a:spcPts val="0"/>
              </a:spcAft>
              <a:buClr>
                <a:srgbClr val="000000"/>
              </a:buClr>
              <a:buSzPts val="1840"/>
              <a:buChar char="•"/>
            </a:pPr>
            <a:r>
              <a:rPr lang="en-US" sz="2600">
                <a:solidFill>
                  <a:srgbClr val="000000"/>
                </a:solidFill>
              </a:rPr>
              <a:t>Interim progress reports are tentatively scheduled to be released after Oct 14 on Aspen </a:t>
            </a:r>
            <a:endParaRPr sz="2600">
              <a:solidFill>
                <a:srgbClr val="000000"/>
              </a:solidFill>
            </a:endParaRPr>
          </a:p>
          <a:p>
            <a:pPr indent="-320040" lvl="0" marL="457200" rtl="0" algn="l">
              <a:lnSpc>
                <a:spcPct val="90000"/>
              </a:lnSpc>
              <a:spcBef>
                <a:spcPts val="0"/>
              </a:spcBef>
              <a:spcAft>
                <a:spcPts val="0"/>
              </a:spcAft>
              <a:buClr>
                <a:srgbClr val="000000"/>
              </a:buClr>
              <a:buSzPts val="1440"/>
              <a:buChar char="•"/>
            </a:pPr>
            <a:r>
              <a:rPr lang="en-US" sz="2600">
                <a:solidFill>
                  <a:srgbClr val="000000"/>
                </a:solidFill>
              </a:rPr>
              <a:t>Term 1 is tentatively scheduled to end Nov 6 and report cards are tentatively scheduled to be released</a:t>
            </a:r>
            <a:r>
              <a:rPr lang="en-US" sz="2600">
                <a:solidFill>
                  <a:srgbClr val="000000"/>
                </a:solidFill>
              </a:rPr>
              <a:t> after Nov 16</a:t>
            </a:r>
            <a:r>
              <a:rPr lang="en-US" sz="2600">
                <a:solidFill>
                  <a:srgbClr val="000000"/>
                </a:solidFill>
                <a:highlight>
                  <a:srgbClr val="FFFF00"/>
                </a:highlight>
              </a:rPr>
              <a:t>                        </a:t>
            </a:r>
            <a:r>
              <a:rPr lang="en-US">
                <a:solidFill>
                  <a:srgbClr val="000000"/>
                </a:solidFill>
                <a:highlight>
                  <a:srgbClr val="FFFF00"/>
                </a:highlight>
              </a:rPr>
              <a:t>                                                                                                                                                                                                                                                      </a:t>
            </a:r>
            <a:endParaRPr>
              <a:solidFill>
                <a:srgbClr val="000000"/>
              </a:solidFill>
              <a:highlight>
                <a:srgbClr val="FFFF00"/>
              </a:high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1"/>
          <p:cNvSpPr txBox="1"/>
          <p:nvPr>
            <p:ph idx="1" type="body"/>
          </p:nvPr>
        </p:nvSpPr>
        <p:spPr>
          <a:xfrm>
            <a:off x="1159500" y="2315325"/>
            <a:ext cx="9873000" cy="4038600"/>
          </a:xfrm>
          <a:prstGeom prst="rect">
            <a:avLst/>
          </a:prstGeom>
          <a:noFill/>
          <a:ln>
            <a:noFill/>
          </a:ln>
        </p:spPr>
        <p:txBody>
          <a:bodyPr anchorCtr="0" anchor="t" bIns="45700" lIns="91425" spcFirstLastPara="1" rIns="91425" wrap="square" tIns="45700">
            <a:normAutofit/>
          </a:bodyPr>
          <a:lstStyle/>
          <a:p>
            <a:pPr indent="-457200" lvl="0" marL="457200" marR="0" rtl="0" algn="l">
              <a:lnSpc>
                <a:spcPct val="90000"/>
              </a:lnSpc>
              <a:spcBef>
                <a:spcPts val="1400"/>
              </a:spcBef>
              <a:spcAft>
                <a:spcPts val="0"/>
              </a:spcAft>
              <a:buSzPts val="1776"/>
              <a:buChar char="●"/>
            </a:pPr>
            <a:r>
              <a:rPr lang="en-US" sz="2220">
                <a:solidFill>
                  <a:schemeClr val="dk1"/>
                </a:solidFill>
                <a:latin typeface="Inder"/>
                <a:ea typeface="Inder"/>
                <a:cs typeface="Inder"/>
                <a:sym typeface="Inder"/>
              </a:rPr>
              <a:t>Dismissals for students participating in both remote and in-person instruction will require a note from a parent/guardian to be submitted to the attendance office before 8:00 AM. Parents/guardians may contact the attendance office by email at </a:t>
            </a:r>
            <a:r>
              <a:rPr lang="en-US" sz="2220" u="sng">
                <a:solidFill>
                  <a:schemeClr val="dk1"/>
                </a:solidFill>
                <a:latin typeface="Inder"/>
                <a:ea typeface="Inder"/>
                <a:cs typeface="Inder"/>
                <a:sym typeface="Inder"/>
                <a:hlinkClick r:id="rId3">
                  <a:extLst>
                    <a:ext uri="{A12FA001-AC4F-418D-AE19-62706E023703}">
                      <ahyp:hlinkClr val="tx"/>
                    </a:ext>
                  </a:extLst>
                </a:hlinkClick>
              </a:rPr>
              <a:t>nqhsattendance@quincypublicschools.com</a:t>
            </a:r>
            <a:r>
              <a:rPr lang="en-US" sz="2220">
                <a:solidFill>
                  <a:schemeClr val="dk1"/>
                </a:solidFill>
                <a:latin typeface="Inder"/>
                <a:ea typeface="Inder"/>
                <a:cs typeface="Inder"/>
                <a:sym typeface="Inder"/>
              </a:rPr>
              <a:t> or call 617-984-8746</a:t>
            </a:r>
            <a:endParaRPr sz="2220">
              <a:solidFill>
                <a:schemeClr val="dk1"/>
              </a:solidFill>
              <a:latin typeface="Inder"/>
              <a:ea typeface="Inder"/>
              <a:cs typeface="Inder"/>
              <a:sym typeface="Inder"/>
            </a:endParaRPr>
          </a:p>
          <a:p>
            <a:pPr indent="-457200" lvl="0" marL="457200" marR="0" rtl="0" algn="l">
              <a:lnSpc>
                <a:spcPct val="90000"/>
              </a:lnSpc>
              <a:spcBef>
                <a:spcPts val="1400"/>
              </a:spcBef>
              <a:spcAft>
                <a:spcPts val="0"/>
              </a:spcAft>
              <a:buSzPts val="1776"/>
              <a:buChar char="●"/>
            </a:pPr>
            <a:r>
              <a:rPr lang="en-US" sz="2220">
                <a:solidFill>
                  <a:schemeClr val="dk1"/>
                </a:solidFill>
                <a:latin typeface="Inder"/>
                <a:ea typeface="Inder"/>
                <a:cs typeface="Inder"/>
                <a:sym typeface="Inder"/>
              </a:rPr>
              <a:t>Notes/emails must include a cell phone number for confirmation. </a:t>
            </a:r>
            <a:endParaRPr sz="2220">
              <a:solidFill>
                <a:schemeClr val="dk1"/>
              </a:solidFill>
              <a:latin typeface="Inder"/>
              <a:ea typeface="Inder"/>
              <a:cs typeface="Inder"/>
              <a:sym typeface="Inder"/>
            </a:endParaRPr>
          </a:p>
          <a:p>
            <a:pPr indent="-457200" lvl="0" marL="457200" marR="0" rtl="0" algn="l">
              <a:lnSpc>
                <a:spcPct val="90000"/>
              </a:lnSpc>
              <a:spcBef>
                <a:spcPts val="1400"/>
              </a:spcBef>
              <a:spcAft>
                <a:spcPts val="0"/>
              </a:spcAft>
              <a:buSzPts val="1776"/>
              <a:buChar char="●"/>
            </a:pPr>
            <a:r>
              <a:rPr lang="en-US" sz="2220">
                <a:solidFill>
                  <a:schemeClr val="dk1"/>
                </a:solidFill>
                <a:latin typeface="Inder"/>
                <a:ea typeface="Inder"/>
                <a:cs typeface="Inder"/>
                <a:sym typeface="Inder"/>
              </a:rPr>
              <a:t>Parents/guardians are not allowed to dismiss a student from in-person learning without valid photo identification</a:t>
            </a:r>
            <a:endParaRPr sz="2220">
              <a:solidFill>
                <a:schemeClr val="dk1"/>
              </a:solidFill>
              <a:latin typeface="Inder"/>
              <a:ea typeface="Inder"/>
              <a:cs typeface="Inder"/>
              <a:sym typeface="Inder"/>
            </a:endParaRPr>
          </a:p>
          <a:p>
            <a:pPr indent="0" lvl="0" marL="0" marR="0" rtl="0" algn="l">
              <a:lnSpc>
                <a:spcPct val="90000"/>
              </a:lnSpc>
              <a:spcBef>
                <a:spcPts val="1400"/>
              </a:spcBef>
              <a:spcAft>
                <a:spcPts val="0"/>
              </a:spcAft>
              <a:buSzPts val="1440"/>
              <a:buNone/>
            </a:pPr>
            <a:r>
              <a:t/>
            </a:r>
            <a:endParaRPr sz="2220">
              <a:solidFill>
                <a:schemeClr val="dk1"/>
              </a:solidFill>
              <a:latin typeface="Inder"/>
              <a:ea typeface="Inder"/>
              <a:cs typeface="Inder"/>
              <a:sym typeface="Inder"/>
            </a:endParaRPr>
          </a:p>
          <a:p>
            <a:pPr indent="0" lvl="0" marL="0" marR="0" rtl="0" algn="l">
              <a:lnSpc>
                <a:spcPct val="90000"/>
              </a:lnSpc>
              <a:spcBef>
                <a:spcPts val="1400"/>
              </a:spcBef>
              <a:spcAft>
                <a:spcPts val="0"/>
              </a:spcAft>
              <a:buSzPts val="1440"/>
              <a:buNone/>
            </a:pPr>
            <a:r>
              <a:t/>
            </a:r>
            <a:endParaRPr sz="2220">
              <a:solidFill>
                <a:schemeClr val="dk1"/>
              </a:solidFill>
              <a:latin typeface="Inder"/>
              <a:ea typeface="Inder"/>
              <a:cs typeface="Inder"/>
              <a:sym typeface="Inder"/>
            </a:endParaRPr>
          </a:p>
        </p:txBody>
      </p:sp>
      <p:sp>
        <p:nvSpPr>
          <p:cNvPr id="251" name="Google Shape;251;p11"/>
          <p:cNvSpPr txBox="1"/>
          <p:nvPr>
            <p:ph type="title"/>
          </p:nvPr>
        </p:nvSpPr>
        <p:spPr>
          <a:xfrm>
            <a:off x="1613350" y="822025"/>
            <a:ext cx="9875400" cy="1356300"/>
          </a:xfrm>
          <a:prstGeom prst="rect">
            <a:avLst/>
          </a:prstGeom>
          <a:noFill/>
          <a:ln>
            <a:noFill/>
          </a:ln>
        </p:spPr>
        <p:txBody>
          <a:bodyPr anchorCtr="0" anchor="ctr" bIns="45700" lIns="91425" spcFirstLastPara="1" rIns="91425" wrap="square" tIns="45700">
            <a:spAutoFit/>
          </a:bodyPr>
          <a:lstStyle/>
          <a:p>
            <a:pPr indent="0" lvl="0" marL="0" rtl="0" algn="ctr">
              <a:lnSpc>
                <a:spcPct val="90000"/>
              </a:lnSpc>
              <a:spcBef>
                <a:spcPts val="0"/>
              </a:spcBef>
              <a:spcAft>
                <a:spcPts val="0"/>
              </a:spcAft>
              <a:buClr>
                <a:schemeClr val="accent1"/>
              </a:buClr>
              <a:buSzPts val="3600"/>
              <a:buFont typeface="Inder"/>
              <a:buNone/>
            </a:pPr>
            <a:r>
              <a:rPr lang="en-US" sz="3600">
                <a:latin typeface="Inder"/>
                <a:ea typeface="Inder"/>
                <a:cs typeface="Inder"/>
                <a:sym typeface="Inder"/>
              </a:rPr>
              <a:t>Attendance guidelines </a:t>
            </a:r>
            <a:endParaRPr sz="3600">
              <a:latin typeface="Inder"/>
              <a:ea typeface="Inder"/>
              <a:cs typeface="Inder"/>
              <a:sym typeface="Inde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912ae3f83d_2_11"/>
          <p:cNvSpPr txBox="1"/>
          <p:nvPr>
            <p:ph type="title"/>
          </p:nvPr>
        </p:nvSpPr>
        <p:spPr>
          <a:xfrm>
            <a:off x="2095000" y="1097280"/>
            <a:ext cx="3931800" cy="17373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4000"/>
              <a:buNone/>
            </a:pPr>
            <a:r>
              <a:rPr lang="en-US"/>
              <a:t>Updated QPS School Calendar</a:t>
            </a:r>
            <a:endParaRPr/>
          </a:p>
        </p:txBody>
      </p:sp>
      <p:pic>
        <p:nvPicPr>
          <p:cNvPr id="257" name="Google Shape;257;g912ae3f83d_2_11"/>
          <p:cNvPicPr preferRelativeResize="0"/>
          <p:nvPr/>
        </p:nvPicPr>
        <p:blipFill rotWithShape="1">
          <a:blip r:embed="rId3">
            <a:alphaModFix/>
          </a:blip>
          <a:srcRect b="9642" l="34658" r="35088" t="21133"/>
          <a:stretch/>
        </p:blipFill>
        <p:spPr>
          <a:xfrm>
            <a:off x="6093100" y="475975"/>
            <a:ext cx="4730301" cy="6085125"/>
          </a:xfrm>
          <a:prstGeom prst="rect">
            <a:avLst/>
          </a:prstGeom>
          <a:noFill/>
          <a:ln cap="flat" cmpd="sng" w="28575">
            <a:solidFill>
              <a:srgbClr val="000000"/>
            </a:solidFill>
            <a:prstDash val="solid"/>
            <a:round/>
            <a:headEnd len="sm" w="sm" type="none"/>
            <a:tailEnd len="sm" w="sm" type="none"/>
          </a:ln>
        </p:spPr>
      </p:pic>
      <p:sp>
        <p:nvSpPr>
          <p:cNvPr id="258" name="Google Shape;258;g912ae3f83d_2_11"/>
          <p:cNvSpPr txBox="1"/>
          <p:nvPr>
            <p:ph idx="2" type="body"/>
          </p:nvPr>
        </p:nvSpPr>
        <p:spPr>
          <a:xfrm>
            <a:off x="2002500" y="2834576"/>
            <a:ext cx="3931800" cy="3317100"/>
          </a:xfrm>
          <a:prstGeom prst="rect">
            <a:avLst/>
          </a:prstGeom>
          <a:noFill/>
          <a:ln>
            <a:noFill/>
          </a:ln>
        </p:spPr>
        <p:txBody>
          <a:bodyPr anchorCtr="0" anchor="t" bIns="45700" lIns="91425" spcFirstLastPara="1" rIns="91425" wrap="square" tIns="45700">
            <a:noAutofit/>
          </a:bodyPr>
          <a:lstStyle/>
          <a:p>
            <a:pPr indent="-334010" lvl="0" marL="457200" rtl="0" algn="l">
              <a:lnSpc>
                <a:spcPct val="100000"/>
              </a:lnSpc>
              <a:spcBef>
                <a:spcPts val="1000"/>
              </a:spcBef>
              <a:spcAft>
                <a:spcPts val="0"/>
              </a:spcAft>
              <a:buClr>
                <a:srgbClr val="000000"/>
              </a:buClr>
              <a:buSzPts val="1660"/>
              <a:buChar char="●"/>
            </a:pPr>
            <a:r>
              <a:rPr lang="en-US" sz="2000">
                <a:solidFill>
                  <a:srgbClr val="000000"/>
                </a:solidFill>
              </a:rPr>
              <a:t>First day of school is Wednesday, September 16 for grades 9-12 at 7:45 AM</a:t>
            </a:r>
            <a:endParaRPr sz="2000">
              <a:solidFill>
                <a:srgbClr val="000000"/>
              </a:solidFill>
            </a:endParaRPr>
          </a:p>
          <a:p>
            <a:pPr indent="0" lvl="0" marL="0" rtl="0" algn="l">
              <a:lnSpc>
                <a:spcPct val="100000"/>
              </a:lnSpc>
              <a:spcBef>
                <a:spcPts val="1000"/>
              </a:spcBef>
              <a:spcAft>
                <a:spcPts val="0"/>
              </a:spcAft>
              <a:buNone/>
            </a:pPr>
            <a:r>
              <a:t/>
            </a:r>
            <a:endParaRPr sz="2000">
              <a:solidFill>
                <a:srgbClr val="000000"/>
              </a:solidFill>
            </a:endParaRPr>
          </a:p>
          <a:p>
            <a:pPr indent="-340360" lvl="0" marL="457200" rtl="0" algn="l">
              <a:lnSpc>
                <a:spcPct val="100000"/>
              </a:lnSpc>
              <a:spcBef>
                <a:spcPts val="1000"/>
              </a:spcBef>
              <a:spcAft>
                <a:spcPts val="0"/>
              </a:spcAft>
              <a:buClr>
                <a:srgbClr val="000000"/>
              </a:buClr>
              <a:buSzPts val="1760"/>
              <a:buChar char="●"/>
            </a:pPr>
            <a:r>
              <a:rPr lang="en-US" sz="2000">
                <a:solidFill>
                  <a:srgbClr val="000000"/>
                </a:solidFill>
              </a:rPr>
              <a:t>The following are the currently scheduled Release Days for the first term. Dismissal is at 12:40 pm:</a:t>
            </a:r>
            <a:endParaRPr sz="2000">
              <a:solidFill>
                <a:srgbClr val="000000"/>
              </a:solidFill>
            </a:endParaRPr>
          </a:p>
          <a:p>
            <a:pPr indent="0" lvl="0" marL="731520" rtl="0" algn="l">
              <a:lnSpc>
                <a:spcPct val="100000"/>
              </a:lnSpc>
              <a:spcBef>
                <a:spcPts val="1000"/>
              </a:spcBef>
              <a:spcAft>
                <a:spcPts val="0"/>
              </a:spcAft>
              <a:buSzPts val="1360"/>
              <a:buNone/>
            </a:pPr>
            <a:r>
              <a:rPr lang="en-US" sz="2000">
                <a:solidFill>
                  <a:srgbClr val="000000"/>
                </a:solidFill>
              </a:rPr>
              <a:t>Sept. 23</a:t>
            </a:r>
            <a:endParaRPr sz="2000">
              <a:solidFill>
                <a:srgbClr val="000000"/>
              </a:solidFill>
            </a:endParaRPr>
          </a:p>
          <a:p>
            <a:pPr indent="0" lvl="0" marL="731520" rtl="0" algn="l">
              <a:lnSpc>
                <a:spcPct val="90000"/>
              </a:lnSpc>
              <a:spcBef>
                <a:spcPts val="0"/>
              </a:spcBef>
              <a:spcAft>
                <a:spcPts val="0"/>
              </a:spcAft>
              <a:buSzPts val="1360"/>
              <a:buNone/>
            </a:pPr>
            <a:r>
              <a:rPr lang="en-US" sz="2000">
                <a:solidFill>
                  <a:srgbClr val="000000"/>
                </a:solidFill>
              </a:rPr>
              <a:t>Oct. 14</a:t>
            </a:r>
            <a:endParaRPr sz="2000">
              <a:solidFill>
                <a:srgbClr val="000000"/>
              </a:solidFill>
            </a:endParaRPr>
          </a:p>
          <a:p>
            <a:pPr indent="0" lvl="0" marL="457200" rtl="0" algn="l">
              <a:lnSpc>
                <a:spcPct val="100000"/>
              </a:lnSpc>
              <a:spcBef>
                <a:spcPts val="1000"/>
              </a:spcBef>
              <a:spcAft>
                <a:spcPts val="0"/>
              </a:spcAft>
              <a:buSzPts val="1360"/>
              <a:buNone/>
            </a:pPr>
            <a:r>
              <a:t/>
            </a:r>
            <a:endParaRPr sz="2000">
              <a:solidFill>
                <a:srgbClr val="000000"/>
              </a:solidFill>
            </a:endParaRPr>
          </a:p>
          <a:p>
            <a:pPr indent="0" lvl="0" marL="457200" rtl="0" algn="l">
              <a:lnSpc>
                <a:spcPct val="100000"/>
              </a:lnSpc>
              <a:spcBef>
                <a:spcPts val="1000"/>
              </a:spcBef>
              <a:spcAft>
                <a:spcPts val="0"/>
              </a:spcAft>
              <a:buSzPts val="1360"/>
              <a:buNone/>
            </a:pPr>
            <a:r>
              <a:t/>
            </a:r>
            <a:endParaRPr>
              <a:solidFill>
                <a:srgbClr val="000000"/>
              </a:solidFill>
            </a:endParaRPr>
          </a:p>
          <a:p>
            <a:pPr indent="0" lvl="0" marL="457200" rtl="0" algn="l">
              <a:lnSpc>
                <a:spcPct val="100000"/>
              </a:lnSpc>
              <a:spcBef>
                <a:spcPts val="1000"/>
              </a:spcBef>
              <a:spcAft>
                <a:spcPts val="0"/>
              </a:spcAft>
              <a:buSzPts val="1360"/>
              <a:buNone/>
            </a:pPr>
            <a:r>
              <a:t/>
            </a:r>
            <a:endParaRPr>
              <a:solidFill>
                <a:srgbClr val="000000"/>
              </a:solidFill>
            </a:endParaRPr>
          </a:p>
        </p:txBody>
      </p:sp>
      <p:pic>
        <p:nvPicPr>
          <p:cNvPr id="259" name="Google Shape;259;g912ae3f83d_2_11"/>
          <p:cNvPicPr preferRelativeResize="0"/>
          <p:nvPr/>
        </p:nvPicPr>
        <p:blipFill>
          <a:blip r:embed="rId4">
            <a:alphaModFix/>
          </a:blip>
          <a:stretch>
            <a:fillRect/>
          </a:stretch>
        </p:blipFill>
        <p:spPr>
          <a:xfrm>
            <a:off x="214950" y="263350"/>
            <a:ext cx="1880050" cy="25712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2"/>
          <p:cNvSpPr txBox="1"/>
          <p:nvPr>
            <p:ph type="title"/>
          </p:nvPr>
        </p:nvSpPr>
        <p:spPr>
          <a:xfrm>
            <a:off x="1626450" y="573800"/>
            <a:ext cx="9875400" cy="13563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Student Mental Health and Social Emotional Learning</a:t>
            </a:r>
            <a:endParaRPr/>
          </a:p>
        </p:txBody>
      </p:sp>
      <p:sp>
        <p:nvSpPr>
          <p:cNvPr id="265" name="Google Shape;265;p12"/>
          <p:cNvSpPr txBox="1"/>
          <p:nvPr>
            <p:ph idx="1" type="body"/>
          </p:nvPr>
        </p:nvSpPr>
        <p:spPr>
          <a:xfrm>
            <a:off x="1627650" y="2236475"/>
            <a:ext cx="9873000" cy="403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40"/>
              <a:buFont typeface="Arial"/>
              <a:buNone/>
            </a:pPr>
            <a:r>
              <a:rPr lang="en-US" sz="2000">
                <a:solidFill>
                  <a:schemeClr val="dk1"/>
                </a:solidFill>
                <a:latin typeface="Inder"/>
                <a:ea typeface="Inder"/>
                <a:cs typeface="Inder"/>
                <a:sym typeface="Inder"/>
              </a:rPr>
              <a:t>Our priority is to help children learn and prepare them for a successful future. We know that last spring was a very difficult time for many families and that all </a:t>
            </a:r>
            <a:r>
              <a:rPr lang="en-US" sz="2000">
                <a:solidFill>
                  <a:schemeClr val="dk1"/>
                </a:solidFill>
                <a:latin typeface="Inder"/>
                <a:ea typeface="Inder"/>
                <a:cs typeface="Inder"/>
                <a:sym typeface="Inder"/>
              </a:rPr>
              <a:t>students</a:t>
            </a:r>
            <a:r>
              <a:rPr lang="en-US" sz="2000">
                <a:solidFill>
                  <a:schemeClr val="dk1"/>
                </a:solidFill>
                <a:latin typeface="Inder"/>
                <a:ea typeface="Inder"/>
                <a:cs typeface="Inder"/>
                <a:sym typeface="Inder"/>
              </a:rPr>
              <a:t> will benefit from a supportive learning environment</a:t>
            </a:r>
            <a:endParaRPr sz="2000">
              <a:solidFill>
                <a:schemeClr val="dk1"/>
              </a:solidFill>
              <a:latin typeface="Inder"/>
              <a:ea typeface="Inder"/>
              <a:cs typeface="Inder"/>
              <a:sym typeface="Inder"/>
            </a:endParaRPr>
          </a:p>
          <a:p>
            <a:pPr indent="0" lvl="0" marL="0" rtl="0" algn="l">
              <a:lnSpc>
                <a:spcPct val="100000"/>
              </a:lnSpc>
              <a:spcBef>
                <a:spcPts val="0"/>
              </a:spcBef>
              <a:spcAft>
                <a:spcPts val="0"/>
              </a:spcAft>
              <a:buClr>
                <a:schemeClr val="dk1"/>
              </a:buClr>
              <a:buSzPts val="1440"/>
              <a:buFont typeface="Arial"/>
              <a:buNone/>
            </a:pPr>
            <a:r>
              <a:t/>
            </a:r>
            <a:endParaRPr sz="2000">
              <a:solidFill>
                <a:schemeClr val="dk1"/>
              </a:solidFill>
              <a:latin typeface="Inder"/>
              <a:ea typeface="Inder"/>
              <a:cs typeface="Inder"/>
              <a:sym typeface="Inder"/>
            </a:endParaRPr>
          </a:p>
          <a:p>
            <a:pPr indent="0" lvl="0" marL="0" rtl="0" algn="l">
              <a:lnSpc>
                <a:spcPct val="100000"/>
              </a:lnSpc>
              <a:spcBef>
                <a:spcPts val="0"/>
              </a:spcBef>
              <a:spcAft>
                <a:spcPts val="0"/>
              </a:spcAft>
              <a:buClr>
                <a:schemeClr val="dk1"/>
              </a:buClr>
              <a:buSzPts val="1440"/>
              <a:buFont typeface="Arial"/>
              <a:buNone/>
            </a:pPr>
            <a:r>
              <a:rPr lang="en-US" sz="2000">
                <a:solidFill>
                  <a:schemeClr val="dk1"/>
                </a:solidFill>
                <a:latin typeface="Inder"/>
                <a:ea typeface="Inder"/>
                <a:cs typeface="Inder"/>
                <a:sym typeface="Inder"/>
              </a:rPr>
              <a:t>Teachers and counselors will spend time providing assistance to students who may need additional support. If at any time you have concerns about your child, please do not hesitate to contact your child’s counselor </a:t>
            </a:r>
            <a:endParaRPr sz="2000">
              <a:solidFill>
                <a:schemeClr val="dk1"/>
              </a:solidFill>
              <a:latin typeface="Inder"/>
              <a:ea typeface="Inder"/>
              <a:cs typeface="Inder"/>
              <a:sym typeface="Inder"/>
            </a:endParaRPr>
          </a:p>
          <a:p>
            <a:pPr indent="0" lvl="0" marL="0" rtl="0" algn="l">
              <a:lnSpc>
                <a:spcPct val="100000"/>
              </a:lnSpc>
              <a:spcBef>
                <a:spcPts val="0"/>
              </a:spcBef>
              <a:spcAft>
                <a:spcPts val="0"/>
              </a:spcAft>
              <a:buClr>
                <a:schemeClr val="dk1"/>
              </a:buClr>
              <a:buSzPts val="1440"/>
              <a:buFont typeface="Arial"/>
              <a:buNone/>
            </a:pPr>
            <a:r>
              <a:t/>
            </a:r>
            <a:endParaRPr sz="2000">
              <a:solidFill>
                <a:schemeClr val="dk1"/>
              </a:solidFill>
              <a:latin typeface="Inder"/>
              <a:ea typeface="Inder"/>
              <a:cs typeface="Inder"/>
              <a:sym typeface="Inder"/>
            </a:endParaRPr>
          </a:p>
          <a:p>
            <a:pPr indent="0" lvl="0" marL="0" rtl="0" algn="l">
              <a:lnSpc>
                <a:spcPct val="100000"/>
              </a:lnSpc>
              <a:spcBef>
                <a:spcPts val="0"/>
              </a:spcBef>
              <a:spcAft>
                <a:spcPts val="0"/>
              </a:spcAft>
              <a:buClr>
                <a:schemeClr val="dk1"/>
              </a:buClr>
              <a:buSzPts val="1440"/>
              <a:buFont typeface="Arial"/>
              <a:buNone/>
            </a:pPr>
            <a:r>
              <a:rPr lang="en-US" sz="2000">
                <a:solidFill>
                  <a:schemeClr val="dk1"/>
                </a:solidFill>
                <a:latin typeface="Inder"/>
                <a:ea typeface="Inder"/>
                <a:cs typeface="Inder"/>
                <a:sym typeface="Inder"/>
              </a:rPr>
              <a:t>Counselors plan on offering support to students through virtual check-ins, office hours/appointments and in classrooms, and google classroom postings. Stay tuned for a monthly Student Support newsletter with information to support families through this remote learning phase</a:t>
            </a:r>
            <a:endParaRPr sz="2000">
              <a:solidFill>
                <a:schemeClr val="dk1"/>
              </a:solidFill>
              <a:latin typeface="Inder"/>
              <a:ea typeface="Inder"/>
              <a:cs typeface="Inder"/>
              <a:sym typeface="Inder"/>
            </a:endParaRPr>
          </a:p>
          <a:p>
            <a:pPr indent="-241300" lvl="0" marL="342900" rtl="0" algn="ctr">
              <a:lnSpc>
                <a:spcPct val="100000"/>
              </a:lnSpc>
              <a:spcBef>
                <a:spcPts val="0"/>
              </a:spcBef>
              <a:spcAft>
                <a:spcPts val="0"/>
              </a:spcAft>
              <a:buClr>
                <a:schemeClr val="dk1"/>
              </a:buClr>
              <a:buSzPts val="1600"/>
              <a:buFont typeface="Corbel"/>
              <a:buNone/>
            </a:pPr>
            <a:r>
              <a:t/>
            </a:r>
            <a:endParaRPr sz="1600">
              <a:solidFill>
                <a:schemeClr val="dk1"/>
              </a:solidFill>
              <a:latin typeface="Inder"/>
              <a:ea typeface="Inder"/>
              <a:cs typeface="Inder"/>
              <a:sym typeface="Inder"/>
            </a:endParaRPr>
          </a:p>
          <a:p>
            <a:pPr indent="0" lvl="0" marL="0" rtl="0" algn="l">
              <a:lnSpc>
                <a:spcPct val="90000"/>
              </a:lnSpc>
              <a:spcBef>
                <a:spcPts val="1400"/>
              </a:spcBef>
              <a:spcAft>
                <a:spcPts val="0"/>
              </a:spcAft>
              <a:buSzPts val="144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g912ae3f83d_2_19"/>
          <p:cNvSpPr txBox="1"/>
          <p:nvPr>
            <p:ph type="title"/>
          </p:nvPr>
        </p:nvSpPr>
        <p:spPr>
          <a:xfrm>
            <a:off x="1716000" y="701100"/>
            <a:ext cx="9875400" cy="13563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Remote Learning Best Practices</a:t>
            </a:r>
            <a:endParaRPr/>
          </a:p>
        </p:txBody>
      </p:sp>
      <p:sp>
        <p:nvSpPr>
          <p:cNvPr id="271" name="Google Shape;271;g912ae3f83d_2_19"/>
          <p:cNvSpPr txBox="1"/>
          <p:nvPr>
            <p:ph idx="1" type="body"/>
          </p:nvPr>
        </p:nvSpPr>
        <p:spPr>
          <a:xfrm>
            <a:off x="1717200" y="2164850"/>
            <a:ext cx="9873000" cy="4038600"/>
          </a:xfrm>
          <a:prstGeom prst="rect">
            <a:avLst/>
          </a:prstGeom>
          <a:noFill/>
          <a:ln>
            <a:noFill/>
          </a:ln>
        </p:spPr>
        <p:txBody>
          <a:bodyPr anchorCtr="0" anchor="t" bIns="45700" lIns="91425" spcFirstLastPara="1" rIns="91425" wrap="square" tIns="45700">
            <a:noAutofit/>
          </a:bodyPr>
          <a:lstStyle/>
          <a:p>
            <a:pPr indent="-326390" lvl="0" marL="457200" rtl="0" algn="l">
              <a:lnSpc>
                <a:spcPct val="90000"/>
              </a:lnSpc>
              <a:spcBef>
                <a:spcPts val="1400"/>
              </a:spcBef>
              <a:spcAft>
                <a:spcPts val="0"/>
              </a:spcAft>
              <a:buClr>
                <a:srgbClr val="000000"/>
              </a:buClr>
              <a:buSzPts val="1540"/>
              <a:buChar char="•"/>
            </a:pPr>
            <a:r>
              <a:rPr lang="en-US" sz="2300">
                <a:solidFill>
                  <a:srgbClr val="000000"/>
                </a:solidFill>
              </a:rPr>
              <a:t>Create a calm environment</a:t>
            </a:r>
            <a:endParaRPr sz="2300">
              <a:solidFill>
                <a:srgbClr val="000000"/>
              </a:solidFill>
            </a:endParaRPr>
          </a:p>
          <a:p>
            <a:pPr indent="-326390" lvl="0" marL="457200" rtl="0" algn="l">
              <a:lnSpc>
                <a:spcPct val="90000"/>
              </a:lnSpc>
              <a:spcBef>
                <a:spcPts val="0"/>
              </a:spcBef>
              <a:spcAft>
                <a:spcPts val="0"/>
              </a:spcAft>
              <a:buClr>
                <a:srgbClr val="000000"/>
              </a:buClr>
              <a:buSzPts val="1540"/>
              <a:buChar char="•"/>
            </a:pPr>
            <a:r>
              <a:rPr lang="en-US" sz="2300">
                <a:solidFill>
                  <a:srgbClr val="000000"/>
                </a:solidFill>
              </a:rPr>
              <a:t>Listen and offer time to reflect about the learning process</a:t>
            </a:r>
            <a:endParaRPr sz="2300">
              <a:solidFill>
                <a:srgbClr val="000000"/>
              </a:solidFill>
            </a:endParaRPr>
          </a:p>
          <a:p>
            <a:pPr indent="-326390" lvl="0" marL="457200" rtl="0" algn="l">
              <a:lnSpc>
                <a:spcPct val="90000"/>
              </a:lnSpc>
              <a:spcBef>
                <a:spcPts val="0"/>
              </a:spcBef>
              <a:spcAft>
                <a:spcPts val="0"/>
              </a:spcAft>
              <a:buClr>
                <a:srgbClr val="000000"/>
              </a:buClr>
              <a:buSzPts val="1540"/>
              <a:buChar char="•"/>
            </a:pPr>
            <a:r>
              <a:rPr lang="en-US" sz="2300">
                <a:solidFill>
                  <a:srgbClr val="000000"/>
                </a:solidFill>
              </a:rPr>
              <a:t>Enforce good routines - plan a daily schedule</a:t>
            </a:r>
            <a:endParaRPr sz="2300">
              <a:solidFill>
                <a:srgbClr val="000000"/>
              </a:solidFill>
            </a:endParaRPr>
          </a:p>
          <a:p>
            <a:pPr indent="-326390" lvl="0" marL="457200" rtl="0" algn="l">
              <a:lnSpc>
                <a:spcPct val="90000"/>
              </a:lnSpc>
              <a:spcBef>
                <a:spcPts val="0"/>
              </a:spcBef>
              <a:spcAft>
                <a:spcPts val="0"/>
              </a:spcAft>
              <a:buClr>
                <a:srgbClr val="000000"/>
              </a:buClr>
              <a:buSzPts val="1540"/>
              <a:buChar char="•"/>
            </a:pPr>
            <a:r>
              <a:rPr lang="en-US" sz="2300">
                <a:solidFill>
                  <a:srgbClr val="000000"/>
                </a:solidFill>
              </a:rPr>
              <a:t>Prepare that things may change</a:t>
            </a:r>
            <a:endParaRPr sz="2300">
              <a:solidFill>
                <a:srgbClr val="000000"/>
              </a:solidFill>
            </a:endParaRPr>
          </a:p>
          <a:p>
            <a:pPr indent="-326390" lvl="0" marL="457200" rtl="0" algn="l">
              <a:lnSpc>
                <a:spcPct val="90000"/>
              </a:lnSpc>
              <a:spcBef>
                <a:spcPts val="0"/>
              </a:spcBef>
              <a:spcAft>
                <a:spcPts val="0"/>
              </a:spcAft>
              <a:buClr>
                <a:srgbClr val="000000"/>
              </a:buClr>
              <a:buSzPts val="1540"/>
              <a:buChar char="•"/>
            </a:pPr>
            <a:r>
              <a:rPr lang="en-US" sz="2300">
                <a:solidFill>
                  <a:srgbClr val="000000"/>
                </a:solidFill>
              </a:rPr>
              <a:t>Help student to find a comfortable place to learn with minimal distractions</a:t>
            </a:r>
            <a:endParaRPr sz="2300">
              <a:solidFill>
                <a:srgbClr val="000000"/>
              </a:solidFill>
            </a:endParaRPr>
          </a:p>
          <a:p>
            <a:pPr indent="-326390" lvl="0" marL="457200" rtl="0" algn="l">
              <a:lnSpc>
                <a:spcPct val="90000"/>
              </a:lnSpc>
              <a:spcBef>
                <a:spcPts val="0"/>
              </a:spcBef>
              <a:spcAft>
                <a:spcPts val="0"/>
              </a:spcAft>
              <a:buClr>
                <a:srgbClr val="000000"/>
              </a:buClr>
              <a:buSzPts val="1540"/>
              <a:buChar char="•"/>
            </a:pPr>
            <a:r>
              <a:rPr lang="en-US" sz="2300">
                <a:solidFill>
                  <a:srgbClr val="000000"/>
                </a:solidFill>
              </a:rPr>
              <a:t>Ask for help, if needed </a:t>
            </a:r>
            <a:endParaRPr sz="2300">
              <a:solidFill>
                <a:srgbClr val="000000"/>
              </a:solidFill>
            </a:endParaRPr>
          </a:p>
          <a:p>
            <a:pPr indent="-326390" lvl="0" marL="457200" rtl="0" algn="l">
              <a:lnSpc>
                <a:spcPct val="90000"/>
              </a:lnSpc>
              <a:spcBef>
                <a:spcPts val="0"/>
              </a:spcBef>
              <a:spcAft>
                <a:spcPts val="0"/>
              </a:spcAft>
              <a:buClr>
                <a:srgbClr val="000000"/>
              </a:buClr>
              <a:buSzPts val="1540"/>
              <a:buChar char="•"/>
            </a:pPr>
            <a:r>
              <a:rPr lang="en-US" sz="2300">
                <a:solidFill>
                  <a:srgbClr val="000000"/>
                </a:solidFill>
              </a:rPr>
              <a:t>Keep a list of teachers contact information and classroom codes </a:t>
            </a:r>
            <a:endParaRPr sz="2300">
              <a:solidFill>
                <a:srgbClr val="000000"/>
              </a:solidFill>
            </a:endParaRPr>
          </a:p>
          <a:p>
            <a:pPr indent="-326390" lvl="0" marL="457200" rtl="0" algn="l">
              <a:lnSpc>
                <a:spcPct val="90000"/>
              </a:lnSpc>
              <a:spcBef>
                <a:spcPts val="0"/>
              </a:spcBef>
              <a:spcAft>
                <a:spcPts val="0"/>
              </a:spcAft>
              <a:buClr>
                <a:srgbClr val="000000"/>
              </a:buClr>
              <a:buSzPts val="1540"/>
              <a:buChar char="•"/>
            </a:pPr>
            <a:r>
              <a:rPr lang="en-US" sz="2300">
                <a:solidFill>
                  <a:srgbClr val="000000"/>
                </a:solidFill>
              </a:rPr>
              <a:t>Help your student  keep organized - use a planner or calendar  for assignments</a:t>
            </a:r>
            <a:endParaRPr sz="2300">
              <a:solidFill>
                <a:srgbClr val="000000"/>
              </a:solidFill>
            </a:endParaRPr>
          </a:p>
          <a:p>
            <a:pPr indent="-326390" lvl="0" marL="457200" rtl="0" algn="l">
              <a:lnSpc>
                <a:spcPct val="90000"/>
              </a:lnSpc>
              <a:spcBef>
                <a:spcPts val="0"/>
              </a:spcBef>
              <a:spcAft>
                <a:spcPts val="0"/>
              </a:spcAft>
              <a:buClr>
                <a:srgbClr val="000000"/>
              </a:buClr>
              <a:buSzPts val="1540"/>
              <a:buChar char="•"/>
            </a:pPr>
            <a:r>
              <a:rPr lang="en-US" sz="2300">
                <a:solidFill>
                  <a:srgbClr val="000000"/>
                </a:solidFill>
              </a:rPr>
              <a:t>Reach out to school counselor </a:t>
            </a:r>
            <a:endParaRPr sz="2300">
              <a:solidFill>
                <a:srgbClr val="000000"/>
              </a:solidFill>
            </a:endParaRPr>
          </a:p>
          <a:p>
            <a:pPr indent="-326390" lvl="0" marL="457200" rtl="0" algn="l">
              <a:lnSpc>
                <a:spcPct val="90000"/>
              </a:lnSpc>
              <a:spcBef>
                <a:spcPts val="0"/>
              </a:spcBef>
              <a:spcAft>
                <a:spcPts val="0"/>
              </a:spcAft>
              <a:buClr>
                <a:srgbClr val="000000"/>
              </a:buClr>
              <a:buSzPts val="1540"/>
              <a:buChar char="•"/>
            </a:pPr>
            <a:r>
              <a:rPr lang="en-US" sz="2300">
                <a:solidFill>
                  <a:srgbClr val="000000"/>
                </a:solidFill>
              </a:rPr>
              <a:t>Plan time away from computer once the remote learning day is over</a:t>
            </a:r>
            <a:endParaRPr sz="2300">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g911ca74b38_0_2"/>
          <p:cNvSpPr txBox="1"/>
          <p:nvPr>
            <p:ph type="title"/>
          </p:nvPr>
        </p:nvSpPr>
        <p:spPr>
          <a:xfrm>
            <a:off x="1680175" y="701100"/>
            <a:ext cx="9875400" cy="13563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Community Service, Extracurricular Activities and Athletics</a:t>
            </a:r>
            <a:endParaRPr/>
          </a:p>
        </p:txBody>
      </p:sp>
      <p:sp>
        <p:nvSpPr>
          <p:cNvPr id="277" name="Google Shape;277;g911ca74b38_0_2"/>
          <p:cNvSpPr txBox="1"/>
          <p:nvPr>
            <p:ph idx="1" type="body"/>
          </p:nvPr>
        </p:nvSpPr>
        <p:spPr>
          <a:xfrm>
            <a:off x="1681375" y="2379700"/>
            <a:ext cx="9873000" cy="4038600"/>
          </a:xfrm>
          <a:prstGeom prst="rect">
            <a:avLst/>
          </a:prstGeom>
          <a:noFill/>
          <a:ln>
            <a:noFill/>
          </a:ln>
        </p:spPr>
        <p:txBody>
          <a:bodyPr anchorCtr="0" anchor="t" bIns="45700" lIns="91425" spcFirstLastPara="1" rIns="91425" wrap="square" tIns="45700">
            <a:noAutofit/>
          </a:bodyPr>
          <a:lstStyle/>
          <a:p>
            <a:pPr indent="0" lvl="0" marL="457200" rtl="0" algn="l">
              <a:lnSpc>
                <a:spcPct val="90000"/>
              </a:lnSpc>
              <a:spcBef>
                <a:spcPts val="1400"/>
              </a:spcBef>
              <a:spcAft>
                <a:spcPts val="0"/>
              </a:spcAft>
              <a:buNone/>
            </a:pPr>
            <a:r>
              <a:rPr lang="en-US" sz="2600">
                <a:solidFill>
                  <a:srgbClr val="000000"/>
                </a:solidFill>
              </a:rPr>
              <a:t>Athletics: </a:t>
            </a:r>
            <a:r>
              <a:rPr lang="en-US" sz="2600">
                <a:solidFill>
                  <a:srgbClr val="000000"/>
                </a:solidFill>
              </a:rPr>
              <a:t>Th</a:t>
            </a:r>
            <a:r>
              <a:rPr lang="en-US" sz="2600">
                <a:solidFill>
                  <a:srgbClr val="000000"/>
                </a:solidFill>
              </a:rPr>
              <a:t>e a</a:t>
            </a:r>
            <a:r>
              <a:rPr lang="en-US" sz="2600">
                <a:solidFill>
                  <a:srgbClr val="000000"/>
                </a:solidFill>
              </a:rPr>
              <a:t>thletics information session will be held with Mr.JJ Niamkey  next week</a:t>
            </a:r>
            <a:endParaRPr sz="2600">
              <a:solidFill>
                <a:srgbClr val="000000"/>
              </a:solidFill>
            </a:endParaRPr>
          </a:p>
          <a:p>
            <a:pPr indent="0" lvl="0" marL="457200" rtl="0" algn="l">
              <a:lnSpc>
                <a:spcPct val="90000"/>
              </a:lnSpc>
              <a:spcBef>
                <a:spcPts val="1400"/>
              </a:spcBef>
              <a:spcAft>
                <a:spcPts val="0"/>
              </a:spcAft>
              <a:buNone/>
            </a:pPr>
            <a:r>
              <a:rPr lang="en-US" sz="2600">
                <a:solidFill>
                  <a:srgbClr val="000000"/>
                </a:solidFill>
              </a:rPr>
              <a:t>C</a:t>
            </a:r>
            <a:r>
              <a:rPr lang="en-US" sz="2600">
                <a:solidFill>
                  <a:srgbClr val="000000"/>
                </a:solidFill>
              </a:rPr>
              <a:t>ommunity Service: At this time the Quincy school committee has not yet addressed any changes to the community service requirement. Please stay tuned for updates on community service</a:t>
            </a:r>
            <a:endParaRPr sz="2600">
              <a:solidFill>
                <a:srgbClr val="000000"/>
              </a:solidFill>
            </a:endParaRPr>
          </a:p>
          <a:p>
            <a:pPr indent="0" lvl="0" marL="457200" rtl="0" algn="l">
              <a:lnSpc>
                <a:spcPct val="90000"/>
              </a:lnSpc>
              <a:spcBef>
                <a:spcPts val="1400"/>
              </a:spcBef>
              <a:spcAft>
                <a:spcPts val="0"/>
              </a:spcAft>
              <a:buNone/>
            </a:pPr>
            <a:r>
              <a:rPr lang="en-US" sz="2600">
                <a:solidFill>
                  <a:srgbClr val="000000"/>
                </a:solidFill>
              </a:rPr>
              <a:t>Extracurricular Activities: Stay tuned for a virtual information session for students and families listing the activities and clubs available and how to join</a:t>
            </a:r>
            <a:endParaRPr sz="2600">
              <a:solidFill>
                <a:srgbClr val="000000"/>
              </a:solidFill>
            </a:endParaRPr>
          </a:p>
          <a:p>
            <a:pPr indent="0" lvl="0" marL="457200" rtl="0" algn="l">
              <a:lnSpc>
                <a:spcPct val="90000"/>
              </a:lnSpc>
              <a:spcBef>
                <a:spcPts val="1400"/>
              </a:spcBef>
              <a:spcAft>
                <a:spcPts val="0"/>
              </a:spcAft>
              <a:buNone/>
            </a:pPr>
            <a:r>
              <a:t/>
            </a:r>
            <a:endParaRPr sz="2400">
              <a:solidFill>
                <a:srgbClr val="000000"/>
              </a:solidFill>
              <a:highlight>
                <a:srgbClr val="FFFF00"/>
              </a:highlight>
            </a:endParaRPr>
          </a:p>
          <a:p>
            <a:pPr indent="0" lvl="0" marL="457200" rtl="0" algn="l">
              <a:lnSpc>
                <a:spcPct val="90000"/>
              </a:lnSpc>
              <a:spcBef>
                <a:spcPts val="1400"/>
              </a:spcBef>
              <a:spcAft>
                <a:spcPts val="0"/>
              </a:spcAft>
              <a:buNone/>
            </a:pPr>
            <a:r>
              <a:t/>
            </a:r>
            <a:endParaRPr sz="2400">
              <a:solidFill>
                <a:srgbClr val="000000"/>
              </a:solidFill>
              <a:highlight>
                <a:srgbClr val="FFFF00"/>
              </a:high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14"/>
          <p:cNvSpPr txBox="1"/>
          <p:nvPr>
            <p:ph type="title"/>
          </p:nvPr>
        </p:nvSpPr>
        <p:spPr>
          <a:xfrm>
            <a:off x="1143000" y="609600"/>
            <a:ext cx="9875400" cy="13563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FAQs</a:t>
            </a:r>
            <a:endParaRPr/>
          </a:p>
        </p:txBody>
      </p:sp>
      <p:sp>
        <p:nvSpPr>
          <p:cNvPr id="283" name="Google Shape;283;p14"/>
          <p:cNvSpPr txBox="1"/>
          <p:nvPr>
            <p:ph idx="1" type="body"/>
          </p:nvPr>
        </p:nvSpPr>
        <p:spPr>
          <a:xfrm>
            <a:off x="1648200" y="2225050"/>
            <a:ext cx="9873000" cy="4916400"/>
          </a:xfrm>
          <a:prstGeom prst="rect">
            <a:avLst/>
          </a:prstGeom>
          <a:noFill/>
          <a:ln>
            <a:noFill/>
          </a:ln>
        </p:spPr>
        <p:txBody>
          <a:bodyPr anchorCtr="0" anchor="t" bIns="45700" lIns="91425" spcFirstLastPara="1" rIns="91425" wrap="square" tIns="45700">
            <a:noAutofit/>
          </a:bodyPr>
          <a:lstStyle/>
          <a:p>
            <a:pPr indent="-339090" lvl="0" marL="457200" rtl="0" algn="l">
              <a:lnSpc>
                <a:spcPct val="100000"/>
              </a:lnSpc>
              <a:spcBef>
                <a:spcPts val="0"/>
              </a:spcBef>
              <a:spcAft>
                <a:spcPts val="0"/>
              </a:spcAft>
              <a:buSzPts val="1740"/>
              <a:buChar char="●"/>
            </a:pPr>
            <a:r>
              <a:rPr lang="en-US" sz="2500" u="sng">
                <a:solidFill>
                  <a:schemeClr val="hlink"/>
                </a:solidFill>
                <a:hlinkClick/>
              </a:rPr>
              <a:t>Attendance</a:t>
            </a:r>
            <a:r>
              <a:rPr lang="en-US" sz="2500"/>
              <a:t>: Please see slide 19</a:t>
            </a:r>
            <a:endParaRPr sz="2500"/>
          </a:p>
          <a:p>
            <a:pPr indent="-339090" lvl="0" marL="457200" rtl="0" algn="l">
              <a:lnSpc>
                <a:spcPct val="100000"/>
              </a:lnSpc>
              <a:spcBef>
                <a:spcPts val="0"/>
              </a:spcBef>
              <a:spcAft>
                <a:spcPts val="0"/>
              </a:spcAft>
              <a:buSzPts val="1740"/>
              <a:buChar char="●"/>
            </a:pPr>
            <a:r>
              <a:rPr lang="en-US" sz="2500"/>
              <a:t>Community Service requirement: At this time the Quincy school committee has not addressed any changes to the community service requirement</a:t>
            </a:r>
            <a:endParaRPr sz="2500"/>
          </a:p>
          <a:p>
            <a:pPr indent="-339090" lvl="0" marL="457200" rtl="0" algn="l">
              <a:lnSpc>
                <a:spcPct val="100000"/>
              </a:lnSpc>
              <a:spcBef>
                <a:spcPts val="0"/>
              </a:spcBef>
              <a:spcAft>
                <a:spcPts val="0"/>
              </a:spcAft>
              <a:buSzPts val="1740"/>
              <a:buChar char="●"/>
            </a:pPr>
            <a:r>
              <a:rPr lang="en-US" sz="2500"/>
              <a:t>CVTE requirements: The  hours required for on-site/lab certification will be delayed until we can return in hybrid or full in-person models</a:t>
            </a:r>
            <a:endParaRPr sz="2500"/>
          </a:p>
          <a:p>
            <a:pPr indent="-339090" lvl="0" marL="457200" rtl="0" algn="l">
              <a:lnSpc>
                <a:spcPct val="100000"/>
              </a:lnSpc>
              <a:spcBef>
                <a:spcPts val="0"/>
              </a:spcBef>
              <a:spcAft>
                <a:spcPts val="0"/>
              </a:spcAft>
              <a:buSzPts val="1740"/>
              <a:buChar char="●"/>
            </a:pPr>
            <a:r>
              <a:rPr lang="en-US" sz="2500"/>
              <a:t>GPA: GPA will be calculated for each term this year </a:t>
            </a:r>
            <a:endParaRPr sz="2500"/>
          </a:p>
          <a:p>
            <a:pPr indent="-339090" lvl="0" marL="457200" rtl="0" algn="l">
              <a:lnSpc>
                <a:spcPct val="100000"/>
              </a:lnSpc>
              <a:spcBef>
                <a:spcPts val="0"/>
              </a:spcBef>
              <a:spcAft>
                <a:spcPts val="0"/>
              </a:spcAft>
              <a:buSzPts val="1740"/>
              <a:buChar char="●"/>
            </a:pPr>
            <a:r>
              <a:rPr lang="en-US" sz="2500"/>
              <a:t>MCAS administrations: At this time the Spring 2021 MCAS in ELA and Math is still being administered to the Classes of 2022 and 2023. The Science MCAS requirement has been modified.</a:t>
            </a:r>
            <a:endParaRPr sz="2500">
              <a:highlight>
                <a:srgbClr val="FFFF00"/>
              </a:highlight>
            </a:endParaRPr>
          </a:p>
          <a:p>
            <a:pPr indent="0" lvl="0" marL="457200" rtl="0" algn="l">
              <a:lnSpc>
                <a:spcPct val="90000"/>
              </a:lnSpc>
              <a:spcBef>
                <a:spcPts val="1400"/>
              </a:spcBef>
              <a:spcAft>
                <a:spcPts val="0"/>
              </a:spcAft>
              <a:buSzPts val="1440"/>
              <a:buNone/>
            </a:pPr>
            <a:r>
              <a:t/>
            </a:r>
            <a:endParaRPr sz="25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g911ca74b38_0_7"/>
          <p:cNvSpPr txBox="1"/>
          <p:nvPr>
            <p:ph type="title"/>
          </p:nvPr>
        </p:nvSpPr>
        <p:spPr>
          <a:xfrm>
            <a:off x="1143000" y="609600"/>
            <a:ext cx="9875400" cy="13563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FAQs</a:t>
            </a:r>
            <a:endParaRPr/>
          </a:p>
        </p:txBody>
      </p:sp>
      <p:sp>
        <p:nvSpPr>
          <p:cNvPr id="289" name="Google Shape;289;g911ca74b38_0_7"/>
          <p:cNvSpPr txBox="1"/>
          <p:nvPr>
            <p:ph idx="1" type="body"/>
          </p:nvPr>
        </p:nvSpPr>
        <p:spPr>
          <a:xfrm>
            <a:off x="1698100" y="2057400"/>
            <a:ext cx="9873000" cy="4038600"/>
          </a:xfrm>
          <a:prstGeom prst="rect">
            <a:avLst/>
          </a:prstGeom>
          <a:noFill/>
          <a:ln>
            <a:noFill/>
          </a:ln>
        </p:spPr>
        <p:txBody>
          <a:bodyPr anchorCtr="0" anchor="t" bIns="45700" lIns="91425" spcFirstLastPara="1" rIns="91425" wrap="square" tIns="45700">
            <a:noAutofit/>
          </a:bodyPr>
          <a:lstStyle/>
          <a:p>
            <a:pPr indent="0" lvl="0" marL="457200" rtl="0" algn="l">
              <a:spcBef>
                <a:spcPts val="0"/>
              </a:spcBef>
              <a:spcAft>
                <a:spcPts val="0"/>
              </a:spcAft>
              <a:buNone/>
            </a:pPr>
            <a:r>
              <a:t/>
            </a:r>
            <a:endParaRPr sz="2500"/>
          </a:p>
          <a:p>
            <a:pPr indent="-339090" lvl="0" marL="457200" rtl="0" algn="l">
              <a:spcBef>
                <a:spcPts val="0"/>
              </a:spcBef>
              <a:spcAft>
                <a:spcPts val="0"/>
              </a:spcAft>
              <a:buSzPts val="1740"/>
              <a:buChar char="●"/>
            </a:pPr>
            <a:r>
              <a:rPr lang="en-US" sz="2500"/>
              <a:t>Meeting with counselors: Counselors are available for individual meetings and have set up grade level Google Classrooms to provide timely information. Counselors will also be setting up times with teachers to meet with classes within each grade. A senior information session will be available on Sept. 11. (more information to follow)</a:t>
            </a:r>
            <a:endParaRPr sz="2500"/>
          </a:p>
          <a:p>
            <a:pPr indent="-339090" lvl="0" marL="457200" rtl="0" algn="l">
              <a:lnSpc>
                <a:spcPct val="100000"/>
              </a:lnSpc>
              <a:spcBef>
                <a:spcPts val="0"/>
              </a:spcBef>
              <a:spcAft>
                <a:spcPts val="0"/>
              </a:spcAft>
              <a:buSzPts val="1740"/>
              <a:buChar char="●"/>
            </a:pPr>
            <a:r>
              <a:rPr lang="en-US" sz="2500"/>
              <a:t>Physical Education: PE classes will be held in remotely term 1</a:t>
            </a:r>
            <a:endParaRPr sz="2500"/>
          </a:p>
          <a:p>
            <a:pPr indent="-339090" lvl="0" marL="457200" rtl="0" algn="l">
              <a:lnSpc>
                <a:spcPct val="100000"/>
              </a:lnSpc>
              <a:spcBef>
                <a:spcPts val="0"/>
              </a:spcBef>
              <a:spcAft>
                <a:spcPts val="0"/>
              </a:spcAft>
              <a:buSzPts val="1740"/>
              <a:buChar char="●"/>
            </a:pPr>
            <a:r>
              <a:rPr lang="en-US" sz="2500"/>
              <a:t>SAT/ACT administrations: Students expecting to attend college in the Fall of 2021 should register for one of the test administrations at </a:t>
            </a:r>
            <a:r>
              <a:rPr lang="en-US" sz="2500" u="sng">
                <a:solidFill>
                  <a:schemeClr val="hlink"/>
                </a:solidFill>
                <a:hlinkClick r:id="rId3"/>
              </a:rPr>
              <a:t>www.collegeboard.org</a:t>
            </a:r>
            <a:r>
              <a:rPr lang="en-US" sz="2500"/>
              <a:t> or </a:t>
            </a:r>
            <a:r>
              <a:rPr lang="en-US" sz="2500" u="sng">
                <a:solidFill>
                  <a:schemeClr val="hlink"/>
                </a:solidFill>
                <a:hlinkClick r:id="rId4"/>
              </a:rPr>
              <a:t>www.act.org</a:t>
            </a:r>
            <a:r>
              <a:rPr lang="en-US" sz="2500"/>
              <a:t>  and check their websites frequently for updates</a:t>
            </a:r>
            <a:endParaRPr sz="2500"/>
          </a:p>
          <a:p>
            <a:pPr indent="-339090" lvl="0" marL="457200" rtl="0" algn="l">
              <a:lnSpc>
                <a:spcPct val="100000"/>
              </a:lnSpc>
              <a:spcBef>
                <a:spcPts val="0"/>
              </a:spcBef>
              <a:spcAft>
                <a:spcPts val="0"/>
              </a:spcAft>
              <a:buSzPts val="1740"/>
              <a:buChar char="●"/>
            </a:pPr>
            <a:r>
              <a:rPr lang="en-US" sz="2500" u="sng">
                <a:solidFill>
                  <a:schemeClr val="hlink"/>
                </a:solidFill>
                <a:hlinkClick action="ppaction://hlinksldjump" r:id="rId5"/>
              </a:rPr>
              <a:t>Textbook distribution</a:t>
            </a:r>
            <a:r>
              <a:rPr lang="en-US" sz="2500"/>
              <a:t>: Please see slide 17</a:t>
            </a:r>
            <a:endParaRPr sz="2500"/>
          </a:p>
          <a:p>
            <a:pPr indent="0" lvl="0" marL="914400" rtl="0" algn="l">
              <a:lnSpc>
                <a:spcPct val="90000"/>
              </a:lnSpc>
              <a:spcBef>
                <a:spcPts val="400"/>
              </a:spcBef>
              <a:spcAft>
                <a:spcPts val="0"/>
              </a:spcAft>
              <a:buNone/>
            </a:pPr>
            <a:r>
              <a:t/>
            </a:r>
            <a:endParaRPr sz="2500">
              <a:solidFill>
                <a:schemeClr val="dk1"/>
              </a:solidFill>
            </a:endParaRPr>
          </a:p>
          <a:p>
            <a:pPr indent="0" lvl="0" marL="457200" rtl="0" algn="l">
              <a:lnSpc>
                <a:spcPct val="90000"/>
              </a:lnSpc>
              <a:spcBef>
                <a:spcPts val="1400"/>
              </a:spcBef>
              <a:spcAft>
                <a:spcPts val="0"/>
              </a:spcAft>
              <a:buSzPts val="1440"/>
              <a:buNone/>
            </a:pPr>
            <a:r>
              <a:t/>
            </a:r>
            <a:endParaRPr sz="25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g94adc0c7f1_0_0"/>
          <p:cNvSpPr txBox="1"/>
          <p:nvPr>
            <p:ph type="title"/>
          </p:nvPr>
        </p:nvSpPr>
        <p:spPr>
          <a:xfrm>
            <a:off x="1143000" y="609600"/>
            <a:ext cx="9875400" cy="13563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US"/>
              <a:t>Tutorials/Resources</a:t>
            </a:r>
            <a:endParaRPr/>
          </a:p>
        </p:txBody>
      </p:sp>
      <p:sp>
        <p:nvSpPr>
          <p:cNvPr id="295" name="Google Shape;295;g94adc0c7f1_0_0"/>
          <p:cNvSpPr txBox="1"/>
          <p:nvPr>
            <p:ph idx="1" type="body"/>
          </p:nvPr>
        </p:nvSpPr>
        <p:spPr>
          <a:xfrm>
            <a:off x="1916800" y="2467050"/>
            <a:ext cx="9873000" cy="4038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400"/>
              </a:spcBef>
              <a:spcAft>
                <a:spcPts val="0"/>
              </a:spcAft>
              <a:buSzPts val="1440"/>
              <a:buNone/>
            </a:pPr>
            <a:r>
              <a:rPr lang="en-US"/>
              <a:t>Google Apps: </a:t>
            </a:r>
            <a:r>
              <a:rPr lang="en-US" u="sng">
                <a:solidFill>
                  <a:schemeClr val="hlink"/>
                </a:solidFill>
                <a:hlinkClick r:id="rId3"/>
              </a:rPr>
              <a:t>https://docs.google.com/spreadsheets/d/1_S9A45vTRArvGC7OUwfCzEwRgNRUypjLNlX9vO8_MOs/htmlview?usp=sharing&amp;pru=AAABdE8ccFo*eLmqFHuZf8l1mxyqQpB6SQ</a:t>
            </a:r>
            <a:endParaRPr/>
          </a:p>
          <a:p>
            <a:pPr indent="0" lvl="0" marL="0" rtl="0" algn="l">
              <a:lnSpc>
                <a:spcPct val="90000"/>
              </a:lnSpc>
              <a:spcBef>
                <a:spcPts val="1400"/>
              </a:spcBef>
              <a:spcAft>
                <a:spcPts val="0"/>
              </a:spcAft>
              <a:buSzPts val="1440"/>
              <a:buNone/>
            </a:pPr>
            <a:r>
              <a:rPr lang="en-US"/>
              <a:t>Zoom tutorial for students:</a:t>
            </a:r>
            <a:endParaRPr/>
          </a:p>
          <a:p>
            <a:pPr indent="0" lvl="0" marL="0" rtl="0" algn="l">
              <a:lnSpc>
                <a:spcPct val="90000"/>
              </a:lnSpc>
              <a:spcBef>
                <a:spcPts val="1400"/>
              </a:spcBef>
              <a:spcAft>
                <a:spcPts val="0"/>
              </a:spcAft>
              <a:buSzPts val="1440"/>
              <a:buNone/>
            </a:pPr>
            <a:r>
              <a:rPr lang="en-US"/>
              <a:t> </a:t>
            </a:r>
            <a:r>
              <a:rPr lang="en-US" sz="2000" u="sng">
                <a:solidFill>
                  <a:schemeClr val="hlink"/>
                </a:solidFill>
                <a:latin typeface="Arial"/>
                <a:ea typeface="Arial"/>
                <a:cs typeface="Arial"/>
                <a:sym typeface="Arial"/>
                <a:hlinkClick r:id="rId4"/>
              </a:rPr>
              <a:t>https://www.youtube.com/watch?v=wbnyQwsVbiY</a:t>
            </a:r>
            <a:endParaRPr sz="3100"/>
          </a:p>
          <a:p>
            <a:pPr indent="0" lvl="0" marL="0" rtl="0" algn="l">
              <a:lnSpc>
                <a:spcPct val="90000"/>
              </a:lnSpc>
              <a:spcBef>
                <a:spcPts val="1400"/>
              </a:spcBef>
              <a:spcAft>
                <a:spcPts val="0"/>
              </a:spcAft>
              <a:buSzPts val="1440"/>
              <a:buNone/>
            </a:pPr>
            <a:r>
              <a:rPr lang="en-US"/>
              <a:t>Remote Learning Best Practices for Parents:</a:t>
            </a:r>
            <a:r>
              <a:rPr lang="en-US" sz="3100"/>
              <a:t> </a:t>
            </a:r>
            <a:r>
              <a:rPr lang="en-US" sz="2000" u="sng">
                <a:solidFill>
                  <a:schemeClr val="hlink"/>
                </a:solidFill>
                <a:latin typeface="Arial"/>
                <a:ea typeface="Arial"/>
                <a:cs typeface="Arial"/>
                <a:sym typeface="Arial"/>
                <a:hlinkClick r:id="rId5"/>
              </a:rPr>
              <a:t>http://teachtrainlove.com/virtual-learning-10-best-practices-for-parents/</a:t>
            </a:r>
            <a:endParaRPr sz="2000" u="sng">
              <a:solidFill>
                <a:schemeClr val="hlink"/>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g93cc5b5375_3_0"/>
          <p:cNvSpPr txBox="1"/>
          <p:nvPr>
            <p:ph idx="1" type="body"/>
          </p:nvPr>
        </p:nvSpPr>
        <p:spPr>
          <a:xfrm>
            <a:off x="2370375" y="2948000"/>
            <a:ext cx="7923600" cy="2993400"/>
          </a:xfrm>
          <a:prstGeom prst="rect">
            <a:avLst/>
          </a:prstGeom>
        </p:spPr>
        <p:txBody>
          <a:bodyPr anchorCtr="0" anchor="t" bIns="45700" lIns="91425" spcFirstLastPara="1" rIns="91425" wrap="square" tIns="45700">
            <a:noAutofit/>
          </a:bodyPr>
          <a:lstStyle/>
          <a:p>
            <a:pPr indent="0" lvl="0" marL="0" rtl="0" algn="ctr">
              <a:spcBef>
                <a:spcPts val="1400"/>
              </a:spcBef>
              <a:spcAft>
                <a:spcPts val="0"/>
              </a:spcAft>
              <a:buNone/>
            </a:pPr>
            <a:r>
              <a:rPr b="1" lang="en-US" sz="3600"/>
              <a:t>Thank you for taking time to join us. </a:t>
            </a:r>
            <a:endParaRPr b="1" sz="3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
          <p:cNvSpPr txBox="1"/>
          <p:nvPr/>
        </p:nvSpPr>
        <p:spPr>
          <a:xfrm>
            <a:off x="2585902" y="3393915"/>
            <a:ext cx="7342500" cy="2251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Inder"/>
                <a:ea typeface="Inder"/>
                <a:cs typeface="Inder"/>
                <a:sym typeface="Inder"/>
              </a:rPr>
              <a:t>Principal: Mr. Robert Shaw</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Inder"/>
                <a:ea typeface="Inder"/>
                <a:cs typeface="Inder"/>
                <a:sym typeface="Inder"/>
              </a:rPr>
              <a:t>617-984-8744</a:t>
            </a:r>
            <a:endParaRPr b="0" i="0" sz="2400" u="none" cap="none" strike="noStrike">
              <a:solidFill>
                <a:schemeClr val="dk1"/>
              </a:solidFill>
              <a:latin typeface="Inder"/>
              <a:ea typeface="Inder"/>
              <a:cs typeface="Inder"/>
              <a:sym typeface="Inder"/>
            </a:endParaRPr>
          </a:p>
          <a:p>
            <a:pPr indent="0" lvl="0" marL="0" marR="0" rtl="0" algn="l">
              <a:lnSpc>
                <a:spcPct val="150000"/>
              </a:lnSpc>
              <a:spcBef>
                <a:spcPts val="0"/>
              </a:spcBef>
              <a:spcAft>
                <a:spcPts val="0"/>
              </a:spcAft>
              <a:buClr>
                <a:srgbClr val="000000"/>
              </a:buClr>
              <a:buSzPts val="2400"/>
              <a:buFont typeface="Arial"/>
              <a:buNone/>
            </a:pPr>
            <a:r>
              <a:rPr lang="en-US" sz="2400">
                <a:solidFill>
                  <a:schemeClr val="dk1"/>
                </a:solidFill>
                <a:latin typeface="Inder"/>
                <a:ea typeface="Inder"/>
                <a:cs typeface="Inder"/>
                <a:sym typeface="Inder"/>
              </a:rPr>
              <a:t>Main Office: </a:t>
            </a:r>
            <a:endParaRPr sz="2400">
              <a:solidFill>
                <a:schemeClr val="dk1"/>
              </a:solidFill>
              <a:latin typeface="Inder"/>
              <a:ea typeface="Inder"/>
              <a:cs typeface="Inder"/>
              <a:sym typeface="Inder"/>
            </a:endParaRPr>
          </a:p>
          <a:p>
            <a:pPr indent="0" lvl="0" marL="0" marR="0" rtl="0" algn="l">
              <a:lnSpc>
                <a:spcPct val="150000"/>
              </a:lnSpc>
              <a:spcBef>
                <a:spcPts val="0"/>
              </a:spcBef>
              <a:spcAft>
                <a:spcPts val="0"/>
              </a:spcAft>
              <a:buClr>
                <a:srgbClr val="000000"/>
              </a:buClr>
              <a:buSzPts val="2400"/>
              <a:buFont typeface="Arial"/>
              <a:buNone/>
            </a:pPr>
            <a:r>
              <a:rPr lang="en-US" sz="2400">
                <a:solidFill>
                  <a:schemeClr val="dk1"/>
                </a:solidFill>
                <a:latin typeface="Inder"/>
                <a:ea typeface="Inder"/>
                <a:cs typeface="Inder"/>
                <a:sym typeface="Inder"/>
              </a:rPr>
              <a:t>617-984-8745</a:t>
            </a:r>
            <a:endParaRPr sz="2400">
              <a:solidFill>
                <a:schemeClr val="dk1"/>
              </a:solidFill>
              <a:latin typeface="Inder"/>
              <a:ea typeface="Inder"/>
              <a:cs typeface="Inder"/>
              <a:sym typeface="Inder"/>
            </a:endParaRPr>
          </a:p>
          <a:p>
            <a:pPr indent="0" lvl="0" marL="0" marR="0" rtl="0" algn="l">
              <a:lnSpc>
                <a:spcPct val="150000"/>
              </a:lnSpc>
              <a:spcBef>
                <a:spcPts val="0"/>
              </a:spcBef>
              <a:spcAft>
                <a:spcPts val="0"/>
              </a:spcAft>
              <a:buClr>
                <a:srgbClr val="000000"/>
              </a:buClr>
              <a:buSzPts val="2400"/>
              <a:buFont typeface="Arial"/>
              <a:buNone/>
            </a:pPr>
            <a:r>
              <a:rPr b="0" i="0" lang="en-US" sz="2400" u="sng" cap="none" strike="noStrike">
                <a:solidFill>
                  <a:schemeClr val="hlink"/>
                </a:solidFill>
                <a:latin typeface="Inder"/>
                <a:ea typeface="Inder"/>
                <a:cs typeface="Inder"/>
                <a:sym typeface="Inder"/>
                <a:hlinkClick r:id="rId3"/>
              </a:rPr>
              <a:t>robertshaw@quincypublicschools.com</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0" i="0" lang="en-US" sz="2400" u="sng" cap="none" strike="noStrike">
                <a:solidFill>
                  <a:srgbClr val="4A86E8"/>
                </a:solidFill>
                <a:latin typeface="Corbel"/>
                <a:ea typeface="Corbel"/>
                <a:cs typeface="Corbel"/>
                <a:sym typeface="Corbel"/>
                <a:hlinkClick r:id="rId4">
                  <a:extLst>
                    <a:ext uri="{A12FA001-AC4F-418D-AE19-62706E023703}">
                      <ahyp:hlinkClr val="tx"/>
                    </a:ext>
                  </a:extLst>
                </a:hlinkClick>
              </a:rPr>
              <a:t>https://nqhs.quincypublicschools.com</a:t>
            </a:r>
            <a:endParaRPr sz="2400">
              <a:solidFill>
                <a:srgbClr val="4A86E8"/>
              </a:solidFill>
              <a:latin typeface="Inder"/>
              <a:ea typeface="Inder"/>
              <a:cs typeface="Inder"/>
              <a:sym typeface="Inder"/>
            </a:endParaRPr>
          </a:p>
          <a:p>
            <a:pPr indent="0" lvl="0" marL="0" marR="0" rtl="0" algn="l">
              <a:lnSpc>
                <a:spcPct val="150000"/>
              </a:lnSpc>
              <a:spcBef>
                <a:spcPts val="0"/>
              </a:spcBef>
              <a:spcAft>
                <a:spcPts val="0"/>
              </a:spcAft>
              <a:buClr>
                <a:srgbClr val="000000"/>
              </a:buClr>
              <a:buSzPts val="2400"/>
              <a:buFont typeface="Arial"/>
              <a:buNone/>
            </a:pPr>
            <a:r>
              <a:t/>
            </a:r>
            <a:endParaRPr sz="2400">
              <a:solidFill>
                <a:schemeClr val="dk1"/>
              </a:solidFill>
              <a:latin typeface="Inder"/>
              <a:ea typeface="Inder"/>
              <a:cs typeface="Inder"/>
              <a:sym typeface="Inder"/>
            </a:endParaRPr>
          </a:p>
        </p:txBody>
      </p:sp>
      <p:sp>
        <p:nvSpPr>
          <p:cNvPr id="109" name="Google Shape;109;p2"/>
          <p:cNvSpPr txBox="1"/>
          <p:nvPr/>
        </p:nvSpPr>
        <p:spPr>
          <a:xfrm>
            <a:off x="4129016" y="1450271"/>
            <a:ext cx="3954811"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2"/>
          <p:cNvSpPr txBox="1"/>
          <p:nvPr/>
        </p:nvSpPr>
        <p:spPr>
          <a:xfrm>
            <a:off x="2585900" y="393925"/>
            <a:ext cx="8845500" cy="3000000"/>
          </a:xfrm>
          <a:prstGeom prst="rect">
            <a:avLst/>
          </a:prstGeom>
          <a:noFill/>
          <a:ln>
            <a:noFill/>
          </a:ln>
        </p:spPr>
        <p:txBody>
          <a:bodyPr anchorCtr="0" anchor="t" bIns="91425" lIns="91425" spcFirstLastPara="1" rIns="91425" wrap="square" tIns="91425">
            <a:noAutofit/>
          </a:bodyPr>
          <a:lstStyle/>
          <a:p>
            <a:pPr indent="0" lvl="0" marL="0" marR="0" rtl="0" algn="ctr">
              <a:lnSpc>
                <a:spcPct val="90000"/>
              </a:lnSpc>
              <a:spcBef>
                <a:spcPts val="0"/>
              </a:spcBef>
              <a:spcAft>
                <a:spcPts val="0"/>
              </a:spcAft>
              <a:buClr>
                <a:srgbClr val="000000"/>
              </a:buClr>
              <a:buSzPts val="3959"/>
              <a:buFont typeface="Arial"/>
              <a:buNone/>
            </a:pPr>
            <a:br>
              <a:rPr b="0" i="0" lang="en-US" sz="3959" u="none" cap="none" strike="noStrike">
                <a:solidFill>
                  <a:schemeClr val="accent6"/>
                </a:solidFill>
                <a:latin typeface="Arial"/>
                <a:ea typeface="Arial"/>
                <a:cs typeface="Arial"/>
                <a:sym typeface="Arial"/>
              </a:rPr>
            </a:br>
            <a:r>
              <a:rPr b="0" i="0" lang="en-US" sz="3600" u="none" cap="none" strike="noStrike">
                <a:solidFill>
                  <a:schemeClr val="accent1"/>
                </a:solidFill>
                <a:latin typeface="Inder"/>
                <a:ea typeface="Inder"/>
                <a:cs typeface="Inder"/>
                <a:sym typeface="Inder"/>
              </a:rPr>
              <a:t>Administration</a:t>
            </a:r>
            <a:br>
              <a:rPr b="0" i="0" lang="en-US" sz="3600" u="none" cap="none" strike="noStrike">
                <a:solidFill>
                  <a:schemeClr val="accent1"/>
                </a:solidFill>
                <a:latin typeface="Inder"/>
                <a:ea typeface="Inder"/>
                <a:cs typeface="Inder"/>
                <a:sym typeface="Inder"/>
              </a:rPr>
            </a:br>
            <a:r>
              <a:rPr b="0" i="0" lang="en-US" sz="3600" u="none" cap="none" strike="noStrike">
                <a:solidFill>
                  <a:schemeClr val="accent1"/>
                </a:solidFill>
                <a:latin typeface="Inder"/>
                <a:ea typeface="Inder"/>
                <a:cs typeface="Inder"/>
                <a:sym typeface="Inder"/>
              </a:rPr>
              <a:t>Contact Information</a:t>
            </a:r>
            <a:endParaRPr b="0" i="0" sz="3600" u="none" cap="none" strike="noStrike">
              <a:solidFill>
                <a:schemeClr val="accent1"/>
              </a:solidFill>
              <a:latin typeface="Inder"/>
              <a:ea typeface="Inder"/>
              <a:cs typeface="Inder"/>
              <a:sym typeface="Inder"/>
            </a:endParaRPr>
          </a:p>
        </p:txBody>
      </p:sp>
      <p:pic>
        <p:nvPicPr>
          <p:cNvPr id="111" name="Google Shape;111;p2"/>
          <p:cNvPicPr preferRelativeResize="0"/>
          <p:nvPr/>
        </p:nvPicPr>
        <p:blipFill>
          <a:blip r:embed="rId5">
            <a:alphaModFix/>
          </a:blip>
          <a:stretch>
            <a:fillRect/>
          </a:stretch>
        </p:blipFill>
        <p:spPr>
          <a:xfrm>
            <a:off x="247700" y="223975"/>
            <a:ext cx="1972648" cy="2408200"/>
          </a:xfrm>
          <a:prstGeom prst="rect">
            <a:avLst/>
          </a:prstGeom>
          <a:noFill/>
          <a:ln>
            <a:noFill/>
          </a:ln>
        </p:spPr>
      </p:pic>
      <p:pic>
        <p:nvPicPr>
          <p:cNvPr id="112" name="Google Shape;112;p2"/>
          <p:cNvPicPr preferRelativeResize="0"/>
          <p:nvPr/>
        </p:nvPicPr>
        <p:blipFill rotWithShape="1">
          <a:blip r:embed="rId6">
            <a:alphaModFix/>
          </a:blip>
          <a:srcRect b="24276" l="0" r="25689" t="0"/>
          <a:stretch/>
        </p:blipFill>
        <p:spPr>
          <a:xfrm>
            <a:off x="946075" y="3455000"/>
            <a:ext cx="1057525" cy="1373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3"/>
          <p:cNvSpPr txBox="1"/>
          <p:nvPr>
            <p:ph type="title"/>
          </p:nvPr>
        </p:nvSpPr>
        <p:spPr>
          <a:xfrm>
            <a:off x="2316475" y="315125"/>
            <a:ext cx="9322500" cy="13563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6"/>
              </a:buClr>
              <a:buSzPts val="3959"/>
              <a:buFont typeface="Arial"/>
              <a:buNone/>
            </a:pPr>
            <a:br>
              <a:rPr lang="en-US" sz="3959">
                <a:solidFill>
                  <a:schemeClr val="accent6"/>
                </a:solidFill>
                <a:latin typeface="Arial"/>
                <a:ea typeface="Arial"/>
                <a:cs typeface="Arial"/>
                <a:sym typeface="Arial"/>
              </a:rPr>
            </a:br>
            <a:r>
              <a:rPr lang="en-US" sz="3600">
                <a:latin typeface="Inder"/>
                <a:ea typeface="Inder"/>
                <a:cs typeface="Inder"/>
                <a:sym typeface="Inder"/>
              </a:rPr>
              <a:t>Administration</a:t>
            </a:r>
            <a:br>
              <a:rPr lang="en-US" sz="3600">
                <a:latin typeface="Inder"/>
                <a:ea typeface="Inder"/>
                <a:cs typeface="Inder"/>
                <a:sym typeface="Inder"/>
              </a:rPr>
            </a:br>
            <a:r>
              <a:rPr lang="en-US" sz="3600">
                <a:latin typeface="Inder"/>
                <a:ea typeface="Inder"/>
                <a:cs typeface="Inder"/>
                <a:sym typeface="Inder"/>
              </a:rPr>
              <a:t>Contact Information</a:t>
            </a:r>
            <a:br>
              <a:rPr lang="en-US" sz="3959">
                <a:solidFill>
                  <a:schemeClr val="accent6"/>
                </a:solidFill>
                <a:latin typeface="Arial"/>
                <a:ea typeface="Arial"/>
                <a:cs typeface="Arial"/>
                <a:sym typeface="Arial"/>
              </a:rPr>
            </a:br>
            <a:endParaRPr sz="3959"/>
          </a:p>
        </p:txBody>
      </p:sp>
      <p:sp>
        <p:nvSpPr>
          <p:cNvPr id="118" name="Google Shape;118;p3"/>
          <p:cNvSpPr txBox="1"/>
          <p:nvPr>
            <p:ph idx="1" type="body"/>
          </p:nvPr>
        </p:nvSpPr>
        <p:spPr>
          <a:xfrm>
            <a:off x="2316470" y="2411182"/>
            <a:ext cx="4755000" cy="777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920"/>
              <a:buNone/>
            </a:pPr>
            <a:r>
              <a:rPr lang="en-US">
                <a:solidFill>
                  <a:schemeClr val="dk1"/>
                </a:solidFill>
              </a:rPr>
              <a:t>Assistant Principals</a:t>
            </a:r>
            <a:endParaRPr/>
          </a:p>
        </p:txBody>
      </p:sp>
      <p:sp>
        <p:nvSpPr>
          <p:cNvPr id="119" name="Google Shape;119;p3"/>
          <p:cNvSpPr txBox="1"/>
          <p:nvPr>
            <p:ph idx="2" type="body"/>
          </p:nvPr>
        </p:nvSpPr>
        <p:spPr>
          <a:xfrm>
            <a:off x="2316478" y="3041925"/>
            <a:ext cx="7153200" cy="338340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SzPts val="1600"/>
              <a:buNone/>
            </a:pPr>
            <a:r>
              <a:rPr b="1" lang="en-US" sz="2000">
                <a:latin typeface="Inder"/>
                <a:ea typeface="Inder"/>
                <a:cs typeface="Inder"/>
                <a:sym typeface="Inder"/>
              </a:rPr>
              <a:t>Teaching and Learning:</a:t>
            </a:r>
            <a:endParaRPr/>
          </a:p>
          <a:p>
            <a:pPr indent="0" lvl="0" marL="0" rtl="0" algn="l">
              <a:lnSpc>
                <a:spcPct val="90000"/>
              </a:lnSpc>
              <a:spcBef>
                <a:spcPts val="0"/>
              </a:spcBef>
              <a:spcAft>
                <a:spcPts val="0"/>
              </a:spcAft>
              <a:buSzPts val="1600"/>
              <a:buNone/>
            </a:pPr>
            <a:r>
              <a:rPr lang="en-US" sz="2000">
                <a:latin typeface="Inder"/>
                <a:ea typeface="Inder"/>
                <a:cs typeface="Inder"/>
                <a:sym typeface="Inder"/>
              </a:rPr>
              <a:t>Mrs. Noreen Holland</a:t>
            </a:r>
            <a:endParaRPr/>
          </a:p>
          <a:p>
            <a:pPr indent="0" lvl="0" marL="0" rtl="0" algn="l">
              <a:lnSpc>
                <a:spcPct val="90000"/>
              </a:lnSpc>
              <a:spcBef>
                <a:spcPts val="0"/>
              </a:spcBef>
              <a:spcAft>
                <a:spcPts val="0"/>
              </a:spcAft>
              <a:buSzPts val="1600"/>
              <a:buNone/>
            </a:pPr>
            <a:r>
              <a:rPr lang="en-US" sz="2000">
                <a:latin typeface="Inder"/>
                <a:ea typeface="Inder"/>
                <a:cs typeface="Inder"/>
                <a:sym typeface="Inder"/>
              </a:rPr>
              <a:t>617-984-8916/857-499-8089</a:t>
            </a:r>
            <a:endParaRPr/>
          </a:p>
          <a:p>
            <a:pPr indent="0" lvl="0" marL="0" rtl="0" algn="l">
              <a:lnSpc>
                <a:spcPct val="90000"/>
              </a:lnSpc>
              <a:spcBef>
                <a:spcPts val="0"/>
              </a:spcBef>
              <a:spcAft>
                <a:spcPts val="0"/>
              </a:spcAft>
              <a:buSzPts val="1600"/>
              <a:buNone/>
            </a:pPr>
            <a:r>
              <a:rPr lang="en-US" sz="2000" u="sng">
                <a:solidFill>
                  <a:schemeClr val="hlink"/>
                </a:solidFill>
                <a:latin typeface="Inder"/>
                <a:ea typeface="Inder"/>
                <a:cs typeface="Inder"/>
                <a:sym typeface="Inder"/>
                <a:hlinkClick r:id="rId3"/>
              </a:rPr>
              <a:t>noreenholland@quincypublicschools.com</a:t>
            </a:r>
            <a:endParaRPr sz="2000">
              <a:latin typeface="Inder"/>
              <a:ea typeface="Inder"/>
              <a:cs typeface="Inder"/>
              <a:sym typeface="Inder"/>
            </a:endParaRPr>
          </a:p>
          <a:p>
            <a:pPr indent="0" lvl="0" marL="0" rtl="0" algn="l">
              <a:lnSpc>
                <a:spcPct val="90000"/>
              </a:lnSpc>
              <a:spcBef>
                <a:spcPts val="0"/>
              </a:spcBef>
              <a:spcAft>
                <a:spcPts val="0"/>
              </a:spcAft>
              <a:buSzPts val="1600"/>
              <a:buNone/>
            </a:pPr>
            <a:r>
              <a:t/>
            </a:r>
            <a:endParaRPr sz="2000">
              <a:latin typeface="Inder"/>
              <a:ea typeface="Inder"/>
              <a:cs typeface="Inder"/>
              <a:sym typeface="Inder"/>
            </a:endParaRPr>
          </a:p>
          <a:p>
            <a:pPr indent="0" lvl="0" marL="0" rtl="0" algn="l">
              <a:lnSpc>
                <a:spcPct val="100000"/>
              </a:lnSpc>
              <a:spcBef>
                <a:spcPts val="600"/>
              </a:spcBef>
              <a:spcAft>
                <a:spcPts val="0"/>
              </a:spcAft>
              <a:buSzPts val="1600"/>
              <a:buNone/>
            </a:pPr>
            <a:r>
              <a:rPr b="1" lang="en-US" sz="2000">
                <a:latin typeface="Inder"/>
                <a:ea typeface="Inder"/>
                <a:cs typeface="Inder"/>
                <a:sym typeface="Inder"/>
              </a:rPr>
              <a:t>Operations and Student Support/Dean Class of 2024</a:t>
            </a:r>
            <a:endParaRPr/>
          </a:p>
          <a:p>
            <a:pPr indent="0" lvl="0" marL="0" rtl="0" algn="l">
              <a:lnSpc>
                <a:spcPct val="90000"/>
              </a:lnSpc>
              <a:spcBef>
                <a:spcPts val="0"/>
              </a:spcBef>
              <a:spcAft>
                <a:spcPts val="0"/>
              </a:spcAft>
              <a:buSzPts val="1600"/>
              <a:buNone/>
            </a:pPr>
            <a:r>
              <a:rPr lang="en-US" sz="2000">
                <a:latin typeface="Inder"/>
                <a:ea typeface="Inder"/>
                <a:cs typeface="Inder"/>
                <a:sym typeface="Inder"/>
              </a:rPr>
              <a:t>Mrs. Helena Skinner</a:t>
            </a:r>
            <a:endParaRPr/>
          </a:p>
          <a:p>
            <a:pPr indent="0" lvl="0" marL="0" rtl="0" algn="l">
              <a:lnSpc>
                <a:spcPct val="90000"/>
              </a:lnSpc>
              <a:spcBef>
                <a:spcPts val="0"/>
              </a:spcBef>
              <a:spcAft>
                <a:spcPts val="0"/>
              </a:spcAft>
              <a:buSzPts val="1600"/>
              <a:buNone/>
            </a:pPr>
            <a:r>
              <a:rPr lang="en-US" sz="2000">
                <a:latin typeface="Inder"/>
                <a:ea typeface="Inder"/>
                <a:cs typeface="Inder"/>
                <a:sym typeface="Inder"/>
              </a:rPr>
              <a:t>617-371-1166/857-499-8021</a:t>
            </a:r>
            <a:endParaRPr/>
          </a:p>
          <a:p>
            <a:pPr indent="0" lvl="0" marL="0" rtl="0" algn="l">
              <a:lnSpc>
                <a:spcPct val="90000"/>
              </a:lnSpc>
              <a:spcBef>
                <a:spcPts val="0"/>
              </a:spcBef>
              <a:spcAft>
                <a:spcPts val="0"/>
              </a:spcAft>
              <a:buSzPts val="1600"/>
              <a:buNone/>
            </a:pPr>
            <a:r>
              <a:rPr lang="en-US" sz="2000" u="sng">
                <a:solidFill>
                  <a:schemeClr val="hlink"/>
                </a:solidFill>
                <a:latin typeface="Inder"/>
                <a:ea typeface="Inder"/>
                <a:cs typeface="Inder"/>
                <a:sym typeface="Inder"/>
                <a:hlinkClick r:id="rId4"/>
              </a:rPr>
              <a:t>helenaskinner@quincypublicschools.com</a:t>
            </a:r>
            <a:endParaRPr sz="2000">
              <a:latin typeface="Inder"/>
              <a:ea typeface="Inder"/>
              <a:cs typeface="Inder"/>
              <a:sym typeface="Inder"/>
            </a:endParaRPr>
          </a:p>
          <a:p>
            <a:pPr indent="-71120" lvl="0" marL="228600" rtl="0" algn="l">
              <a:lnSpc>
                <a:spcPct val="80000"/>
              </a:lnSpc>
              <a:spcBef>
                <a:spcPts val="1400"/>
              </a:spcBef>
              <a:spcAft>
                <a:spcPts val="0"/>
              </a:spcAft>
              <a:buSzPts val="1760"/>
              <a:buNone/>
            </a:pPr>
            <a:r>
              <a:t/>
            </a:r>
            <a:endParaRPr/>
          </a:p>
        </p:txBody>
      </p:sp>
      <p:pic>
        <p:nvPicPr>
          <p:cNvPr id="120" name="Google Shape;120;p3"/>
          <p:cNvPicPr preferRelativeResize="0"/>
          <p:nvPr/>
        </p:nvPicPr>
        <p:blipFill>
          <a:blip r:embed="rId5">
            <a:alphaModFix/>
          </a:blip>
          <a:stretch>
            <a:fillRect/>
          </a:stretch>
        </p:blipFill>
        <p:spPr>
          <a:xfrm>
            <a:off x="319325" y="315125"/>
            <a:ext cx="1811322" cy="2211248"/>
          </a:xfrm>
          <a:prstGeom prst="rect">
            <a:avLst/>
          </a:prstGeom>
          <a:noFill/>
          <a:ln>
            <a:noFill/>
          </a:ln>
        </p:spPr>
      </p:pic>
      <p:pic>
        <p:nvPicPr>
          <p:cNvPr id="121" name="Google Shape;121;p3"/>
          <p:cNvPicPr preferRelativeResize="0"/>
          <p:nvPr/>
        </p:nvPicPr>
        <p:blipFill rotWithShape="1">
          <a:blip r:embed="rId6">
            <a:alphaModFix/>
          </a:blip>
          <a:srcRect b="22564" l="0" r="27813" t="0"/>
          <a:stretch/>
        </p:blipFill>
        <p:spPr>
          <a:xfrm>
            <a:off x="913825" y="4489275"/>
            <a:ext cx="1065950" cy="1143425"/>
          </a:xfrm>
          <a:prstGeom prst="rect">
            <a:avLst/>
          </a:prstGeom>
          <a:noFill/>
          <a:ln>
            <a:noFill/>
          </a:ln>
        </p:spPr>
      </p:pic>
      <p:pic>
        <p:nvPicPr>
          <p:cNvPr id="122" name="Google Shape;122;p3"/>
          <p:cNvPicPr preferRelativeResize="0"/>
          <p:nvPr/>
        </p:nvPicPr>
        <p:blipFill rotWithShape="1">
          <a:blip r:embed="rId7">
            <a:alphaModFix/>
          </a:blip>
          <a:srcRect b="27081" l="0" r="21321" t="0"/>
          <a:stretch/>
        </p:blipFill>
        <p:spPr>
          <a:xfrm>
            <a:off x="913825" y="3188475"/>
            <a:ext cx="1065950" cy="999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g961f78964a_0_10"/>
          <p:cNvSpPr txBox="1"/>
          <p:nvPr>
            <p:ph type="title"/>
          </p:nvPr>
        </p:nvSpPr>
        <p:spPr>
          <a:xfrm>
            <a:off x="1853275" y="315125"/>
            <a:ext cx="9322500" cy="13563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6"/>
              </a:buClr>
              <a:buSzPts val="3959"/>
              <a:buFont typeface="Arial"/>
              <a:buNone/>
            </a:pPr>
            <a:br>
              <a:rPr lang="en-US" sz="3959">
                <a:solidFill>
                  <a:schemeClr val="accent6"/>
                </a:solidFill>
                <a:latin typeface="Arial"/>
                <a:ea typeface="Arial"/>
                <a:cs typeface="Arial"/>
                <a:sym typeface="Arial"/>
              </a:rPr>
            </a:br>
            <a:r>
              <a:rPr lang="en-US" sz="3600">
                <a:latin typeface="Inder"/>
                <a:ea typeface="Inder"/>
                <a:cs typeface="Inder"/>
                <a:sym typeface="Inder"/>
              </a:rPr>
              <a:t>Administration</a:t>
            </a:r>
            <a:br>
              <a:rPr lang="en-US" sz="3600">
                <a:latin typeface="Inder"/>
                <a:ea typeface="Inder"/>
                <a:cs typeface="Inder"/>
                <a:sym typeface="Inder"/>
              </a:rPr>
            </a:br>
            <a:r>
              <a:rPr lang="en-US" sz="3600">
                <a:latin typeface="Inder"/>
                <a:ea typeface="Inder"/>
                <a:cs typeface="Inder"/>
                <a:sym typeface="Inder"/>
              </a:rPr>
              <a:t>Contact Information</a:t>
            </a:r>
            <a:br>
              <a:rPr lang="en-US" sz="3959">
                <a:solidFill>
                  <a:schemeClr val="accent6"/>
                </a:solidFill>
                <a:latin typeface="Arial"/>
                <a:ea typeface="Arial"/>
                <a:cs typeface="Arial"/>
                <a:sym typeface="Arial"/>
              </a:rPr>
            </a:br>
            <a:endParaRPr sz="3959"/>
          </a:p>
        </p:txBody>
      </p:sp>
      <p:sp>
        <p:nvSpPr>
          <p:cNvPr id="128" name="Google Shape;128;g961f78964a_0_10"/>
          <p:cNvSpPr txBox="1"/>
          <p:nvPr>
            <p:ph idx="3" type="body"/>
          </p:nvPr>
        </p:nvSpPr>
        <p:spPr>
          <a:xfrm>
            <a:off x="3343098" y="2173607"/>
            <a:ext cx="4755000" cy="777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920"/>
              <a:buNone/>
            </a:pPr>
            <a:r>
              <a:rPr lang="en-US">
                <a:solidFill>
                  <a:schemeClr val="dk1"/>
                </a:solidFill>
              </a:rPr>
              <a:t>Deans</a:t>
            </a:r>
            <a:r>
              <a:rPr lang="en-US"/>
              <a:t> </a:t>
            </a:r>
            <a:endParaRPr/>
          </a:p>
        </p:txBody>
      </p:sp>
      <p:sp>
        <p:nvSpPr>
          <p:cNvPr id="129" name="Google Shape;129;g961f78964a_0_10"/>
          <p:cNvSpPr txBox="1"/>
          <p:nvPr>
            <p:ph idx="4" type="body"/>
          </p:nvPr>
        </p:nvSpPr>
        <p:spPr>
          <a:xfrm>
            <a:off x="1390075" y="2950888"/>
            <a:ext cx="10248900" cy="3383400"/>
          </a:xfrm>
          <a:prstGeom prst="rect">
            <a:avLst/>
          </a:prstGeom>
          <a:noFill/>
          <a:ln>
            <a:noFill/>
          </a:ln>
        </p:spPr>
        <p:txBody>
          <a:bodyPr anchorCtr="0" anchor="t" bIns="45700" lIns="91425" spcFirstLastPara="1" rIns="91425" wrap="square" tIns="45700">
            <a:noAutofit/>
          </a:bodyPr>
          <a:lstStyle/>
          <a:p>
            <a:pPr indent="0" lvl="0" marL="1828800" rtl="0" algn="l">
              <a:spcBef>
                <a:spcPts val="0"/>
              </a:spcBef>
              <a:spcAft>
                <a:spcPts val="0"/>
              </a:spcAft>
              <a:buClr>
                <a:schemeClr val="dk1"/>
              </a:buClr>
              <a:buSzPts val="1600"/>
              <a:buFont typeface="Arial"/>
              <a:buNone/>
            </a:pPr>
            <a:r>
              <a:rPr b="1" lang="en-US" sz="2000">
                <a:latin typeface="Inder"/>
                <a:ea typeface="Inder"/>
                <a:cs typeface="Inder"/>
                <a:sym typeface="Inder"/>
              </a:rPr>
              <a:t>Class of 2021:</a:t>
            </a:r>
            <a:endParaRPr/>
          </a:p>
          <a:p>
            <a:pPr indent="0" lvl="0" marL="1828800" rtl="0" algn="l">
              <a:spcBef>
                <a:spcPts val="0"/>
              </a:spcBef>
              <a:spcAft>
                <a:spcPts val="0"/>
              </a:spcAft>
              <a:buClr>
                <a:schemeClr val="dk1"/>
              </a:buClr>
              <a:buSzPts val="1600"/>
              <a:buFont typeface="Arial"/>
              <a:buNone/>
            </a:pPr>
            <a:r>
              <a:rPr lang="en-US" sz="2000">
                <a:latin typeface="Inder"/>
                <a:ea typeface="Inder"/>
                <a:cs typeface="Inder"/>
                <a:sym typeface="Inder"/>
              </a:rPr>
              <a:t>Mr. William Shaughnessy 617-984-8976</a:t>
            </a:r>
            <a:endParaRPr/>
          </a:p>
          <a:p>
            <a:pPr indent="0" lvl="0" marL="1828800" rtl="0" algn="l">
              <a:spcBef>
                <a:spcPts val="0"/>
              </a:spcBef>
              <a:spcAft>
                <a:spcPts val="0"/>
              </a:spcAft>
              <a:buClr>
                <a:schemeClr val="dk1"/>
              </a:buClr>
              <a:buSzPts val="1680"/>
              <a:buFont typeface="Arial"/>
              <a:buNone/>
            </a:pPr>
            <a:r>
              <a:rPr lang="en-US" sz="2100" u="sng">
                <a:solidFill>
                  <a:srgbClr val="92D050"/>
                </a:solidFill>
                <a:latin typeface="Inder"/>
                <a:ea typeface="Inder"/>
                <a:cs typeface="Inder"/>
                <a:sym typeface="Inder"/>
                <a:hlinkClick r:id="rId3">
                  <a:extLst>
                    <a:ext uri="{A12FA001-AC4F-418D-AE19-62706E023703}">
                      <ahyp:hlinkClr val="tx"/>
                    </a:ext>
                  </a:extLst>
                </a:hlinkClick>
              </a:rPr>
              <a:t>williamshaughnessy@quincypublicschools.com</a:t>
            </a:r>
            <a:endParaRPr sz="2100">
              <a:solidFill>
                <a:srgbClr val="92D050"/>
              </a:solidFill>
              <a:latin typeface="Inder"/>
              <a:ea typeface="Inder"/>
              <a:cs typeface="Inder"/>
              <a:sym typeface="Inder"/>
            </a:endParaRPr>
          </a:p>
          <a:p>
            <a:pPr indent="0" lvl="0" marL="1828800" rtl="0" algn="l">
              <a:lnSpc>
                <a:spcPct val="90000"/>
              </a:lnSpc>
              <a:spcBef>
                <a:spcPts val="0"/>
              </a:spcBef>
              <a:spcAft>
                <a:spcPts val="0"/>
              </a:spcAft>
              <a:buSzPts val="1600"/>
              <a:buNone/>
            </a:pPr>
            <a:r>
              <a:t/>
            </a:r>
            <a:endParaRPr b="1" sz="2000">
              <a:highlight>
                <a:srgbClr val="FFFF00"/>
              </a:highlight>
              <a:latin typeface="Inder"/>
              <a:ea typeface="Inder"/>
              <a:cs typeface="Inder"/>
              <a:sym typeface="Inder"/>
            </a:endParaRPr>
          </a:p>
          <a:p>
            <a:pPr indent="0" lvl="0" marL="1828800" rtl="0" algn="l">
              <a:lnSpc>
                <a:spcPct val="90000"/>
              </a:lnSpc>
              <a:spcBef>
                <a:spcPts val="0"/>
              </a:spcBef>
              <a:spcAft>
                <a:spcPts val="0"/>
              </a:spcAft>
              <a:buSzPts val="1600"/>
              <a:buNone/>
            </a:pPr>
            <a:r>
              <a:rPr b="1" lang="en-US" sz="2000">
                <a:latin typeface="Inder"/>
                <a:ea typeface="Inder"/>
                <a:cs typeface="Inder"/>
                <a:sym typeface="Inder"/>
              </a:rPr>
              <a:t>Class of 2022: </a:t>
            </a:r>
            <a:endParaRPr/>
          </a:p>
          <a:p>
            <a:pPr indent="0" lvl="0" marL="1828800" rtl="0" algn="l">
              <a:lnSpc>
                <a:spcPct val="90000"/>
              </a:lnSpc>
              <a:spcBef>
                <a:spcPts val="0"/>
              </a:spcBef>
              <a:spcAft>
                <a:spcPts val="0"/>
              </a:spcAft>
              <a:buSzPts val="1600"/>
              <a:buNone/>
            </a:pPr>
            <a:r>
              <a:rPr lang="en-US" sz="2000">
                <a:latin typeface="Inder"/>
                <a:ea typeface="Inder"/>
                <a:cs typeface="Inder"/>
                <a:sym typeface="Inder"/>
              </a:rPr>
              <a:t>Peter Chrisom 617-984-6634</a:t>
            </a:r>
            <a:endParaRPr/>
          </a:p>
          <a:p>
            <a:pPr indent="0" lvl="0" marL="1828800" rtl="0" algn="l">
              <a:lnSpc>
                <a:spcPct val="90000"/>
              </a:lnSpc>
              <a:spcBef>
                <a:spcPts val="0"/>
              </a:spcBef>
              <a:spcAft>
                <a:spcPts val="0"/>
              </a:spcAft>
              <a:buSzPts val="1600"/>
              <a:buNone/>
            </a:pPr>
            <a:r>
              <a:rPr lang="en-US" sz="2000" u="sng">
                <a:solidFill>
                  <a:schemeClr val="hlink"/>
                </a:solidFill>
                <a:latin typeface="Inder"/>
                <a:ea typeface="Inder"/>
                <a:cs typeface="Inder"/>
                <a:sym typeface="Inder"/>
                <a:hlinkClick r:id="rId4"/>
              </a:rPr>
              <a:t>peterchrisom@quincypublicschools.com</a:t>
            </a:r>
            <a:endParaRPr sz="2000">
              <a:latin typeface="Inder"/>
              <a:ea typeface="Inder"/>
              <a:cs typeface="Inder"/>
              <a:sym typeface="Inder"/>
            </a:endParaRPr>
          </a:p>
          <a:p>
            <a:pPr indent="0" lvl="0" marL="1828800" rtl="0" algn="l">
              <a:lnSpc>
                <a:spcPct val="90000"/>
              </a:lnSpc>
              <a:spcBef>
                <a:spcPts val="0"/>
              </a:spcBef>
              <a:spcAft>
                <a:spcPts val="0"/>
              </a:spcAft>
              <a:buSzPts val="1600"/>
              <a:buNone/>
            </a:pPr>
            <a:r>
              <a:t/>
            </a:r>
            <a:endParaRPr sz="2000">
              <a:highlight>
                <a:srgbClr val="FFFF00"/>
              </a:highlight>
              <a:latin typeface="Inder"/>
              <a:ea typeface="Inder"/>
              <a:cs typeface="Inder"/>
              <a:sym typeface="Inder"/>
            </a:endParaRPr>
          </a:p>
          <a:p>
            <a:pPr indent="0" lvl="0" marL="1828800" rtl="0" algn="l">
              <a:lnSpc>
                <a:spcPct val="90000"/>
              </a:lnSpc>
              <a:spcBef>
                <a:spcPts val="0"/>
              </a:spcBef>
              <a:spcAft>
                <a:spcPts val="0"/>
              </a:spcAft>
              <a:buSzPts val="1600"/>
              <a:buNone/>
            </a:pPr>
            <a:r>
              <a:rPr b="1" lang="en-US" sz="2000">
                <a:latin typeface="Inder"/>
                <a:ea typeface="Inder"/>
                <a:cs typeface="Inder"/>
                <a:sym typeface="Inder"/>
              </a:rPr>
              <a:t>Class of 2023:</a:t>
            </a:r>
            <a:endParaRPr/>
          </a:p>
          <a:p>
            <a:pPr indent="0" lvl="0" marL="1828800" rtl="0" algn="l">
              <a:lnSpc>
                <a:spcPct val="90000"/>
              </a:lnSpc>
              <a:spcBef>
                <a:spcPts val="0"/>
              </a:spcBef>
              <a:spcAft>
                <a:spcPts val="0"/>
              </a:spcAft>
              <a:buSzPts val="1600"/>
              <a:buNone/>
            </a:pPr>
            <a:r>
              <a:rPr lang="en-US" sz="2000">
                <a:latin typeface="Inder"/>
                <a:ea typeface="Inder"/>
                <a:cs typeface="Inder"/>
                <a:sym typeface="Inder"/>
              </a:rPr>
              <a:t>Mrs. Shaue-Fung Peng  617-984-8977</a:t>
            </a:r>
            <a:endParaRPr/>
          </a:p>
          <a:p>
            <a:pPr indent="0" lvl="0" marL="1828800" rtl="0" algn="l">
              <a:lnSpc>
                <a:spcPct val="90000"/>
              </a:lnSpc>
              <a:spcBef>
                <a:spcPts val="0"/>
              </a:spcBef>
              <a:spcAft>
                <a:spcPts val="0"/>
              </a:spcAft>
              <a:buSzPts val="1600"/>
              <a:buNone/>
            </a:pPr>
            <a:r>
              <a:rPr lang="en-US" sz="2000" u="sng">
                <a:solidFill>
                  <a:schemeClr val="hlink"/>
                </a:solidFill>
                <a:latin typeface="Inder"/>
                <a:ea typeface="Inder"/>
                <a:cs typeface="Inder"/>
                <a:sym typeface="Inder"/>
                <a:hlinkClick r:id="rId5"/>
              </a:rPr>
              <a:t>shauefungpeng@quincypublicschools.com</a:t>
            </a:r>
            <a:endParaRPr sz="2000">
              <a:latin typeface="Inder"/>
              <a:ea typeface="Inder"/>
              <a:cs typeface="Inder"/>
              <a:sym typeface="Inder"/>
            </a:endParaRPr>
          </a:p>
          <a:p>
            <a:pPr indent="0" lvl="0" marL="1828800" rtl="0" algn="l">
              <a:lnSpc>
                <a:spcPct val="90000"/>
              </a:lnSpc>
              <a:spcBef>
                <a:spcPts val="0"/>
              </a:spcBef>
              <a:spcAft>
                <a:spcPts val="0"/>
              </a:spcAft>
              <a:buSzPts val="1600"/>
              <a:buNone/>
            </a:pPr>
            <a:r>
              <a:t/>
            </a:r>
            <a:endParaRPr sz="2000">
              <a:highlight>
                <a:srgbClr val="FFFF00"/>
              </a:highlight>
              <a:latin typeface="Inder"/>
              <a:ea typeface="Inder"/>
              <a:cs typeface="Inder"/>
              <a:sym typeface="Inder"/>
            </a:endParaRPr>
          </a:p>
        </p:txBody>
      </p:sp>
      <p:pic>
        <p:nvPicPr>
          <p:cNvPr id="130" name="Google Shape;130;g961f78964a_0_10"/>
          <p:cNvPicPr preferRelativeResize="0"/>
          <p:nvPr/>
        </p:nvPicPr>
        <p:blipFill>
          <a:blip r:embed="rId6">
            <a:alphaModFix/>
          </a:blip>
          <a:stretch>
            <a:fillRect/>
          </a:stretch>
        </p:blipFill>
        <p:spPr>
          <a:xfrm>
            <a:off x="319325" y="315125"/>
            <a:ext cx="1811322" cy="2211248"/>
          </a:xfrm>
          <a:prstGeom prst="rect">
            <a:avLst/>
          </a:prstGeom>
          <a:noFill/>
          <a:ln>
            <a:noFill/>
          </a:ln>
        </p:spPr>
      </p:pic>
      <p:pic>
        <p:nvPicPr>
          <p:cNvPr id="131" name="Google Shape;131;g961f78964a_0_10"/>
          <p:cNvPicPr preferRelativeResize="0"/>
          <p:nvPr/>
        </p:nvPicPr>
        <p:blipFill rotWithShape="1">
          <a:blip r:embed="rId7">
            <a:alphaModFix/>
          </a:blip>
          <a:srcRect b="22486" l="0" r="27693" t="0"/>
          <a:stretch/>
        </p:blipFill>
        <p:spPr>
          <a:xfrm>
            <a:off x="1719250" y="2950900"/>
            <a:ext cx="859550" cy="1051300"/>
          </a:xfrm>
          <a:prstGeom prst="rect">
            <a:avLst/>
          </a:prstGeom>
          <a:noFill/>
          <a:ln>
            <a:noFill/>
          </a:ln>
        </p:spPr>
      </p:pic>
      <p:pic>
        <p:nvPicPr>
          <p:cNvPr id="132" name="Google Shape;132;g961f78964a_0_10"/>
          <p:cNvPicPr preferRelativeResize="0"/>
          <p:nvPr/>
        </p:nvPicPr>
        <p:blipFill rotWithShape="1">
          <a:blip r:embed="rId8">
            <a:alphaModFix/>
          </a:blip>
          <a:srcRect b="29143" l="0" r="34400" t="0"/>
          <a:stretch/>
        </p:blipFill>
        <p:spPr>
          <a:xfrm>
            <a:off x="1719250" y="4178388"/>
            <a:ext cx="859550" cy="928417"/>
          </a:xfrm>
          <a:prstGeom prst="rect">
            <a:avLst/>
          </a:prstGeom>
          <a:noFill/>
          <a:ln>
            <a:noFill/>
          </a:ln>
        </p:spPr>
      </p:pic>
      <p:pic>
        <p:nvPicPr>
          <p:cNvPr id="133" name="Google Shape;133;g961f78964a_0_10"/>
          <p:cNvPicPr preferRelativeResize="0"/>
          <p:nvPr/>
        </p:nvPicPr>
        <p:blipFill>
          <a:blip r:embed="rId9">
            <a:alphaModFix/>
          </a:blip>
          <a:stretch>
            <a:fillRect/>
          </a:stretch>
        </p:blipFill>
        <p:spPr>
          <a:xfrm>
            <a:off x="1719250" y="5283000"/>
            <a:ext cx="859550" cy="928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4"/>
          <p:cNvSpPr txBox="1"/>
          <p:nvPr>
            <p:ph type="title"/>
          </p:nvPr>
        </p:nvSpPr>
        <p:spPr>
          <a:xfrm>
            <a:off x="2127000" y="491425"/>
            <a:ext cx="9601500" cy="102060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400"/>
              <a:buFont typeface="Corbel"/>
              <a:buNone/>
            </a:pPr>
            <a:r>
              <a:rPr lang="en-US" sz="3600">
                <a:latin typeface="Inder"/>
                <a:ea typeface="Inder"/>
                <a:cs typeface="Inder"/>
                <a:sym typeface="Inder"/>
              </a:rPr>
              <a:t>Student Support Services</a:t>
            </a:r>
            <a:endParaRPr sz="3600">
              <a:latin typeface="Inder"/>
              <a:ea typeface="Inder"/>
              <a:cs typeface="Inder"/>
              <a:sym typeface="Inder"/>
            </a:endParaRPr>
          </a:p>
          <a:p>
            <a:pPr indent="0" lvl="0" marL="0" marR="0" rtl="0" algn="ctr">
              <a:lnSpc>
                <a:spcPct val="90000"/>
              </a:lnSpc>
              <a:spcBef>
                <a:spcPts val="0"/>
              </a:spcBef>
              <a:spcAft>
                <a:spcPts val="0"/>
              </a:spcAft>
              <a:buClr>
                <a:schemeClr val="dk1"/>
              </a:buClr>
              <a:buSzPts val="4400"/>
              <a:buFont typeface="Corbel"/>
              <a:buNone/>
            </a:pPr>
            <a:r>
              <a:rPr lang="en-US" sz="3600">
                <a:latin typeface="Inder"/>
                <a:ea typeface="Inder"/>
                <a:cs typeface="Inder"/>
                <a:sym typeface="Inder"/>
              </a:rPr>
              <a:t>Contact Information</a:t>
            </a:r>
            <a:endParaRPr sz="3600">
              <a:latin typeface="Inder"/>
              <a:ea typeface="Inder"/>
              <a:cs typeface="Inder"/>
              <a:sym typeface="Inder"/>
            </a:endParaRPr>
          </a:p>
          <a:p>
            <a:pPr indent="0" lvl="0" marL="0" marR="0" rtl="0" algn="ctr">
              <a:lnSpc>
                <a:spcPct val="90000"/>
              </a:lnSpc>
              <a:spcBef>
                <a:spcPts val="0"/>
              </a:spcBef>
              <a:spcAft>
                <a:spcPts val="0"/>
              </a:spcAft>
              <a:buClr>
                <a:schemeClr val="dk1"/>
              </a:buClr>
              <a:buSzPts val="4400"/>
              <a:buFont typeface="Corbel"/>
              <a:buNone/>
            </a:pPr>
            <a:r>
              <a:rPr lang="en-US" sz="2800">
                <a:latin typeface="Inder"/>
                <a:ea typeface="Inder"/>
                <a:cs typeface="Inder"/>
                <a:sym typeface="Inder"/>
              </a:rPr>
              <a:t>Guidance Office tel#: 617-984-8747</a:t>
            </a:r>
            <a:endParaRPr sz="2800">
              <a:latin typeface="Inder"/>
              <a:ea typeface="Inder"/>
              <a:cs typeface="Inder"/>
              <a:sym typeface="Inder"/>
            </a:endParaRPr>
          </a:p>
        </p:txBody>
      </p:sp>
      <p:sp>
        <p:nvSpPr>
          <p:cNvPr id="139" name="Google Shape;139;p4"/>
          <p:cNvSpPr txBox="1"/>
          <p:nvPr>
            <p:ph idx="1" type="body"/>
          </p:nvPr>
        </p:nvSpPr>
        <p:spPr>
          <a:xfrm>
            <a:off x="604425" y="1958550"/>
            <a:ext cx="11124000" cy="4397700"/>
          </a:xfrm>
          <a:prstGeom prst="rect">
            <a:avLst/>
          </a:prstGeom>
          <a:noFill/>
          <a:ln>
            <a:noFill/>
          </a:ln>
        </p:spPr>
        <p:txBody>
          <a:bodyPr anchorCtr="0" anchor="t" bIns="45700" lIns="91425" spcFirstLastPara="1" rIns="91425" wrap="square" tIns="45700">
            <a:normAutofit/>
          </a:bodyPr>
          <a:lstStyle/>
          <a:p>
            <a:pPr indent="0" lvl="0" marL="45720" rtl="0" algn="l">
              <a:lnSpc>
                <a:spcPct val="80000"/>
              </a:lnSpc>
              <a:spcBef>
                <a:spcPts val="0"/>
              </a:spcBef>
              <a:spcAft>
                <a:spcPts val="0"/>
              </a:spcAft>
              <a:buSzPts val="1760"/>
              <a:buNone/>
            </a:pPr>
            <a:r>
              <a:rPr b="1" lang="en-US">
                <a:solidFill>
                  <a:srgbClr val="000000"/>
                </a:solidFill>
              </a:rPr>
              <a:t>Student Support Services Department Head</a:t>
            </a:r>
            <a:r>
              <a:rPr lang="en-US">
                <a:solidFill>
                  <a:srgbClr val="000000"/>
                </a:solidFill>
              </a:rPr>
              <a:t>:</a:t>
            </a:r>
            <a:endParaRPr>
              <a:solidFill>
                <a:srgbClr val="000000"/>
              </a:solidFill>
            </a:endParaRPr>
          </a:p>
          <a:p>
            <a:pPr indent="0" lvl="0" marL="457200" rtl="0" algn="l">
              <a:lnSpc>
                <a:spcPct val="100000"/>
              </a:lnSpc>
              <a:spcBef>
                <a:spcPts val="1400"/>
              </a:spcBef>
              <a:spcAft>
                <a:spcPts val="0"/>
              </a:spcAft>
              <a:buNone/>
            </a:pPr>
            <a:r>
              <a:rPr lang="en-US">
                <a:solidFill>
                  <a:srgbClr val="000000"/>
                </a:solidFill>
              </a:rPr>
              <a:t>Mrs. Rebecca Nutley: 617-984-8985</a:t>
            </a:r>
            <a:r>
              <a:rPr lang="en-US"/>
              <a:t> </a:t>
            </a:r>
            <a:r>
              <a:rPr lang="en-US" u="sng">
                <a:solidFill>
                  <a:schemeClr val="hlink"/>
                </a:solidFill>
                <a:hlinkClick r:id="rId3"/>
              </a:rPr>
              <a:t>rebeccanutley@quincypublicschools.com</a:t>
            </a:r>
            <a:endParaRPr/>
          </a:p>
          <a:p>
            <a:pPr indent="0" lvl="0" marL="0" rtl="0" algn="l">
              <a:lnSpc>
                <a:spcPct val="100000"/>
              </a:lnSpc>
              <a:spcBef>
                <a:spcPts val="1400"/>
              </a:spcBef>
              <a:spcAft>
                <a:spcPts val="0"/>
              </a:spcAft>
              <a:buNone/>
            </a:pPr>
            <a:r>
              <a:rPr b="1" lang="en-US">
                <a:solidFill>
                  <a:srgbClr val="000000"/>
                </a:solidFill>
              </a:rPr>
              <a:t>School Counselors</a:t>
            </a:r>
            <a:endParaRPr b="1">
              <a:solidFill>
                <a:srgbClr val="000000"/>
              </a:solidFill>
            </a:endParaRPr>
          </a:p>
          <a:p>
            <a:pPr indent="0" lvl="0" marL="457200" rtl="0" algn="l">
              <a:lnSpc>
                <a:spcPct val="100000"/>
              </a:lnSpc>
              <a:spcBef>
                <a:spcPts val="1400"/>
              </a:spcBef>
              <a:spcAft>
                <a:spcPts val="0"/>
              </a:spcAft>
              <a:buNone/>
            </a:pPr>
            <a:r>
              <a:rPr lang="en-US">
                <a:solidFill>
                  <a:srgbClr val="000000"/>
                </a:solidFill>
              </a:rPr>
              <a:t>Mrs. Virginia Cushman: 617-984-8983</a:t>
            </a:r>
            <a:r>
              <a:rPr lang="en-US"/>
              <a:t> </a:t>
            </a:r>
            <a:r>
              <a:rPr lang="en-US" u="sng">
                <a:solidFill>
                  <a:schemeClr val="hlink"/>
                </a:solidFill>
                <a:hlinkClick r:id="rId4"/>
              </a:rPr>
              <a:t>virginiacushman@quincypublicschools.com</a:t>
            </a:r>
            <a:endParaRPr/>
          </a:p>
          <a:p>
            <a:pPr indent="0" lvl="0" marL="457200" marR="0" rtl="0" algn="l">
              <a:lnSpc>
                <a:spcPct val="100000"/>
              </a:lnSpc>
              <a:spcBef>
                <a:spcPts val="1400"/>
              </a:spcBef>
              <a:spcAft>
                <a:spcPts val="0"/>
              </a:spcAft>
              <a:buNone/>
            </a:pPr>
            <a:r>
              <a:rPr lang="en-US">
                <a:solidFill>
                  <a:srgbClr val="000000"/>
                </a:solidFill>
              </a:rPr>
              <a:t>Mr. Jeffrey DeCristofaro:617-376-1235 </a:t>
            </a:r>
            <a:r>
              <a:rPr lang="en-US" u="sng">
                <a:solidFill>
                  <a:schemeClr val="hlink"/>
                </a:solidFill>
                <a:hlinkClick r:id="rId5"/>
              </a:rPr>
              <a:t>jeffreydecristofaro@quincypublicschools.com</a:t>
            </a:r>
            <a:endParaRPr u="sng">
              <a:solidFill>
                <a:schemeClr val="hlink"/>
              </a:solidFill>
            </a:endParaRPr>
          </a:p>
          <a:p>
            <a:pPr indent="0" lvl="0" marL="457200" marR="0" rtl="0" algn="l">
              <a:lnSpc>
                <a:spcPct val="100000"/>
              </a:lnSpc>
              <a:spcBef>
                <a:spcPts val="1400"/>
              </a:spcBef>
              <a:spcAft>
                <a:spcPts val="0"/>
              </a:spcAft>
              <a:buNone/>
            </a:pPr>
            <a:r>
              <a:rPr lang="en-US">
                <a:solidFill>
                  <a:srgbClr val="000000"/>
                </a:solidFill>
              </a:rPr>
              <a:t>Mrs. Mary Devlin: 617-984-8988 </a:t>
            </a:r>
            <a:r>
              <a:rPr lang="en-US" u="sng">
                <a:solidFill>
                  <a:schemeClr val="hlink"/>
                </a:solidFill>
                <a:hlinkClick r:id="rId6"/>
              </a:rPr>
              <a:t>marydevlin@quincypublicschools.com</a:t>
            </a:r>
            <a:endParaRPr u="sng">
              <a:solidFill>
                <a:schemeClr val="hlink"/>
              </a:solidFill>
            </a:endParaRPr>
          </a:p>
          <a:p>
            <a:pPr indent="0" lvl="0" marL="457200" marR="0" rtl="0" algn="l">
              <a:lnSpc>
                <a:spcPct val="100000"/>
              </a:lnSpc>
              <a:spcBef>
                <a:spcPts val="1400"/>
              </a:spcBef>
              <a:spcAft>
                <a:spcPts val="0"/>
              </a:spcAft>
              <a:buNone/>
            </a:pPr>
            <a:r>
              <a:rPr lang="en-US">
                <a:solidFill>
                  <a:srgbClr val="000000"/>
                </a:solidFill>
              </a:rPr>
              <a:t>Ms. KeriAnn Hart: 617-984-8988</a:t>
            </a:r>
            <a:r>
              <a:rPr lang="en-US" u="sng">
                <a:solidFill>
                  <a:schemeClr val="hlink"/>
                </a:solidFill>
              </a:rPr>
              <a:t> </a:t>
            </a:r>
            <a:r>
              <a:rPr lang="en-US" u="sng">
                <a:solidFill>
                  <a:schemeClr val="hlink"/>
                </a:solidFill>
                <a:hlinkClick r:id="rId7"/>
              </a:rPr>
              <a:t>keriannhart@quincypublicschools.com</a:t>
            </a:r>
            <a:endParaRPr u="sng">
              <a:solidFill>
                <a:schemeClr val="hlink"/>
              </a:solidFill>
            </a:endParaRPr>
          </a:p>
          <a:p>
            <a:pPr indent="0" lvl="0" marL="457200" marR="0" rtl="0" algn="l">
              <a:lnSpc>
                <a:spcPct val="100000"/>
              </a:lnSpc>
              <a:spcBef>
                <a:spcPts val="1400"/>
              </a:spcBef>
              <a:spcAft>
                <a:spcPts val="0"/>
              </a:spcAft>
              <a:buNone/>
            </a:pPr>
            <a:r>
              <a:rPr lang="en-US">
                <a:solidFill>
                  <a:srgbClr val="000000"/>
                </a:solidFill>
              </a:rPr>
              <a:t>Ms. Florence Xia 617-984-8984</a:t>
            </a:r>
            <a:r>
              <a:rPr lang="en-US" u="sng">
                <a:solidFill>
                  <a:schemeClr val="hlink"/>
                </a:solidFill>
              </a:rPr>
              <a:t> </a:t>
            </a:r>
            <a:r>
              <a:rPr lang="en-US" u="sng">
                <a:solidFill>
                  <a:schemeClr val="hlink"/>
                </a:solidFill>
                <a:hlinkClick r:id="rId8"/>
              </a:rPr>
              <a:t>florencexia@quincypublicschools.com</a:t>
            </a:r>
            <a:endParaRPr u="sng">
              <a:solidFill>
                <a:schemeClr val="hlink"/>
              </a:solidFill>
            </a:endParaRPr>
          </a:p>
          <a:p>
            <a:pPr indent="0" lvl="0" marL="457200" marR="0" rtl="0" algn="l">
              <a:lnSpc>
                <a:spcPct val="100000"/>
              </a:lnSpc>
              <a:spcBef>
                <a:spcPts val="1400"/>
              </a:spcBef>
              <a:spcAft>
                <a:spcPts val="0"/>
              </a:spcAft>
              <a:buNone/>
            </a:pPr>
            <a:r>
              <a:t/>
            </a:r>
            <a:endParaRPr/>
          </a:p>
        </p:txBody>
      </p:sp>
      <p:pic>
        <p:nvPicPr>
          <p:cNvPr id="140" name="Google Shape;140;p4"/>
          <p:cNvPicPr preferRelativeResize="0"/>
          <p:nvPr/>
        </p:nvPicPr>
        <p:blipFill>
          <a:blip r:embed="rId9">
            <a:alphaModFix/>
          </a:blip>
          <a:stretch>
            <a:fillRect/>
          </a:stretch>
        </p:blipFill>
        <p:spPr>
          <a:xfrm>
            <a:off x="319325" y="309619"/>
            <a:ext cx="1274171" cy="1648927"/>
          </a:xfrm>
          <a:prstGeom prst="rect">
            <a:avLst/>
          </a:prstGeom>
          <a:noFill/>
          <a:ln>
            <a:noFill/>
          </a:ln>
        </p:spPr>
      </p:pic>
      <p:pic>
        <p:nvPicPr>
          <p:cNvPr id="141" name="Google Shape;141;p4"/>
          <p:cNvPicPr preferRelativeResize="0"/>
          <p:nvPr/>
        </p:nvPicPr>
        <p:blipFill>
          <a:blip r:embed="rId10">
            <a:alphaModFix/>
          </a:blip>
          <a:stretch>
            <a:fillRect/>
          </a:stretch>
        </p:blipFill>
        <p:spPr>
          <a:xfrm>
            <a:off x="604425" y="3290099"/>
            <a:ext cx="459852" cy="609600"/>
          </a:xfrm>
          <a:prstGeom prst="rect">
            <a:avLst/>
          </a:prstGeom>
          <a:noFill/>
          <a:ln>
            <a:noFill/>
          </a:ln>
        </p:spPr>
      </p:pic>
      <p:pic>
        <p:nvPicPr>
          <p:cNvPr id="142" name="Google Shape;142;p4"/>
          <p:cNvPicPr preferRelativeResize="0"/>
          <p:nvPr/>
        </p:nvPicPr>
        <p:blipFill>
          <a:blip r:embed="rId11">
            <a:alphaModFix/>
          </a:blip>
          <a:stretch>
            <a:fillRect/>
          </a:stretch>
        </p:blipFill>
        <p:spPr>
          <a:xfrm>
            <a:off x="604425" y="2319543"/>
            <a:ext cx="459850" cy="609569"/>
          </a:xfrm>
          <a:prstGeom prst="rect">
            <a:avLst/>
          </a:prstGeom>
          <a:noFill/>
          <a:ln>
            <a:noFill/>
          </a:ln>
        </p:spPr>
      </p:pic>
      <p:pic>
        <p:nvPicPr>
          <p:cNvPr id="143" name="Google Shape;143;p4"/>
          <p:cNvPicPr preferRelativeResize="0"/>
          <p:nvPr/>
        </p:nvPicPr>
        <p:blipFill>
          <a:blip r:embed="rId12">
            <a:alphaModFix/>
          </a:blip>
          <a:stretch>
            <a:fillRect/>
          </a:stretch>
        </p:blipFill>
        <p:spPr>
          <a:xfrm>
            <a:off x="604425" y="3953225"/>
            <a:ext cx="459850" cy="508975"/>
          </a:xfrm>
          <a:prstGeom prst="rect">
            <a:avLst/>
          </a:prstGeom>
          <a:noFill/>
          <a:ln>
            <a:noFill/>
          </a:ln>
        </p:spPr>
      </p:pic>
      <p:pic>
        <p:nvPicPr>
          <p:cNvPr id="144" name="Google Shape;144;p4"/>
          <p:cNvPicPr preferRelativeResize="0"/>
          <p:nvPr/>
        </p:nvPicPr>
        <p:blipFill>
          <a:blip r:embed="rId13">
            <a:alphaModFix/>
          </a:blip>
          <a:stretch>
            <a:fillRect/>
          </a:stretch>
        </p:blipFill>
        <p:spPr>
          <a:xfrm>
            <a:off x="604424" y="4515725"/>
            <a:ext cx="421900" cy="508975"/>
          </a:xfrm>
          <a:prstGeom prst="rect">
            <a:avLst/>
          </a:prstGeom>
          <a:noFill/>
          <a:ln>
            <a:noFill/>
          </a:ln>
        </p:spPr>
      </p:pic>
      <p:pic>
        <p:nvPicPr>
          <p:cNvPr id="145" name="Google Shape;145;p4"/>
          <p:cNvPicPr preferRelativeResize="0"/>
          <p:nvPr/>
        </p:nvPicPr>
        <p:blipFill>
          <a:blip r:embed="rId14">
            <a:alphaModFix/>
          </a:blip>
          <a:stretch>
            <a:fillRect/>
          </a:stretch>
        </p:blipFill>
        <p:spPr>
          <a:xfrm>
            <a:off x="604425" y="5078225"/>
            <a:ext cx="421900" cy="559253"/>
          </a:xfrm>
          <a:prstGeom prst="rect">
            <a:avLst/>
          </a:prstGeom>
          <a:noFill/>
          <a:ln>
            <a:noFill/>
          </a:ln>
        </p:spPr>
      </p:pic>
      <p:pic>
        <p:nvPicPr>
          <p:cNvPr id="146" name="Google Shape;146;p4"/>
          <p:cNvPicPr preferRelativeResize="0"/>
          <p:nvPr/>
        </p:nvPicPr>
        <p:blipFill>
          <a:blip r:embed="rId15">
            <a:alphaModFix/>
          </a:blip>
          <a:stretch>
            <a:fillRect/>
          </a:stretch>
        </p:blipFill>
        <p:spPr>
          <a:xfrm>
            <a:off x="604425" y="5640725"/>
            <a:ext cx="421900" cy="42438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961f78964a_0_3"/>
          <p:cNvSpPr txBox="1"/>
          <p:nvPr>
            <p:ph type="title"/>
          </p:nvPr>
        </p:nvSpPr>
        <p:spPr>
          <a:xfrm>
            <a:off x="2001650" y="509350"/>
            <a:ext cx="9601500" cy="10206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Corbel"/>
              <a:buNone/>
            </a:pPr>
            <a:r>
              <a:rPr lang="en-US" sz="3600">
                <a:latin typeface="Inder"/>
                <a:ea typeface="Inder"/>
                <a:cs typeface="Inder"/>
                <a:sym typeface="Inder"/>
              </a:rPr>
              <a:t>Student Support Dept. </a:t>
            </a:r>
            <a:endParaRPr sz="3600">
              <a:latin typeface="Inder"/>
              <a:ea typeface="Inder"/>
              <a:cs typeface="Inder"/>
              <a:sym typeface="Inder"/>
            </a:endParaRPr>
          </a:p>
          <a:p>
            <a:pPr indent="0" lvl="0" marL="0" marR="0" rtl="0" algn="ctr">
              <a:lnSpc>
                <a:spcPct val="90000"/>
              </a:lnSpc>
              <a:spcBef>
                <a:spcPts val="0"/>
              </a:spcBef>
              <a:spcAft>
                <a:spcPts val="0"/>
              </a:spcAft>
              <a:buClr>
                <a:schemeClr val="dk1"/>
              </a:buClr>
              <a:buSzPts val="4400"/>
              <a:buFont typeface="Corbel"/>
              <a:buNone/>
            </a:pPr>
            <a:r>
              <a:rPr lang="en-US" sz="3600">
                <a:latin typeface="Inder"/>
                <a:ea typeface="Inder"/>
                <a:cs typeface="Inder"/>
                <a:sym typeface="Inder"/>
              </a:rPr>
              <a:t>Contact Information</a:t>
            </a:r>
            <a:endParaRPr sz="3600">
              <a:latin typeface="Inder"/>
              <a:ea typeface="Inder"/>
              <a:cs typeface="Inder"/>
              <a:sym typeface="Inder"/>
            </a:endParaRPr>
          </a:p>
          <a:p>
            <a:pPr indent="0" lvl="0" marL="0" marR="0" rtl="0" algn="ctr">
              <a:lnSpc>
                <a:spcPct val="90000"/>
              </a:lnSpc>
              <a:spcBef>
                <a:spcPts val="0"/>
              </a:spcBef>
              <a:spcAft>
                <a:spcPts val="0"/>
              </a:spcAft>
              <a:buClr>
                <a:schemeClr val="dk1"/>
              </a:buClr>
              <a:buSzPts val="4400"/>
              <a:buFont typeface="Corbel"/>
              <a:buNone/>
            </a:pPr>
            <a:r>
              <a:rPr lang="en-US" sz="2800">
                <a:latin typeface="Inder"/>
                <a:ea typeface="Inder"/>
                <a:cs typeface="Inder"/>
                <a:sym typeface="Inder"/>
              </a:rPr>
              <a:t>Guidance Office main #: 617-984-8747</a:t>
            </a:r>
            <a:endParaRPr sz="2800">
              <a:latin typeface="Inder"/>
              <a:ea typeface="Inder"/>
              <a:cs typeface="Inder"/>
              <a:sym typeface="Inder"/>
            </a:endParaRPr>
          </a:p>
        </p:txBody>
      </p:sp>
      <p:sp>
        <p:nvSpPr>
          <p:cNvPr id="152" name="Google Shape;152;g961f78964a_0_3"/>
          <p:cNvSpPr txBox="1"/>
          <p:nvPr>
            <p:ph idx="2" type="body"/>
          </p:nvPr>
        </p:nvSpPr>
        <p:spPr>
          <a:xfrm>
            <a:off x="319325" y="1779475"/>
            <a:ext cx="7469700" cy="4899300"/>
          </a:xfrm>
          <a:prstGeom prst="rect">
            <a:avLst/>
          </a:prstGeom>
          <a:noFill/>
          <a:ln>
            <a:noFill/>
          </a:ln>
        </p:spPr>
        <p:txBody>
          <a:bodyPr anchorCtr="0" anchor="t" bIns="45700" lIns="91425" spcFirstLastPara="1" rIns="91425" wrap="square" tIns="45700">
            <a:noAutofit/>
          </a:bodyPr>
          <a:lstStyle/>
          <a:p>
            <a:pPr indent="0" lvl="0" marL="1371600" rtl="0" algn="l">
              <a:lnSpc>
                <a:spcPct val="90000"/>
              </a:lnSpc>
              <a:spcBef>
                <a:spcPts val="1400"/>
              </a:spcBef>
              <a:spcAft>
                <a:spcPts val="0"/>
              </a:spcAft>
              <a:buSzPts val="1760"/>
              <a:buNone/>
            </a:pPr>
            <a:r>
              <a:rPr b="1" lang="en-US"/>
              <a:t>PASS Program</a:t>
            </a:r>
            <a:endParaRPr/>
          </a:p>
          <a:p>
            <a:pPr indent="0" lvl="0" marL="1828800" rtl="0" algn="l">
              <a:lnSpc>
                <a:spcPct val="90000"/>
              </a:lnSpc>
              <a:spcBef>
                <a:spcPts val="1400"/>
              </a:spcBef>
              <a:spcAft>
                <a:spcPts val="0"/>
              </a:spcAft>
              <a:buNone/>
            </a:pPr>
            <a:r>
              <a:rPr lang="en-US"/>
              <a:t>Mrs. Francesca Quintero: 617-984-8684 </a:t>
            </a:r>
            <a:r>
              <a:rPr lang="en-US" u="sng">
                <a:solidFill>
                  <a:schemeClr val="hlink"/>
                </a:solidFill>
                <a:hlinkClick r:id="rId3"/>
              </a:rPr>
              <a:t>francescaquintero@quincypublicschools.com</a:t>
            </a:r>
            <a:endParaRPr/>
          </a:p>
          <a:p>
            <a:pPr indent="0" lvl="0" marL="1828800" rtl="0" algn="l">
              <a:lnSpc>
                <a:spcPct val="90000"/>
              </a:lnSpc>
              <a:spcBef>
                <a:spcPts val="1400"/>
              </a:spcBef>
              <a:spcAft>
                <a:spcPts val="0"/>
              </a:spcAft>
              <a:buNone/>
            </a:pPr>
            <a:r>
              <a:rPr lang="en-US"/>
              <a:t>Mrs. Melanie Sullivan: 617-984-8685 </a:t>
            </a:r>
            <a:r>
              <a:rPr lang="en-US" u="sng">
                <a:solidFill>
                  <a:schemeClr val="hlink"/>
                </a:solidFill>
                <a:hlinkClick r:id="rId4"/>
              </a:rPr>
              <a:t>melaniesulliva@quincypublicschools.com</a:t>
            </a:r>
            <a:endParaRPr/>
          </a:p>
          <a:p>
            <a:pPr indent="0" lvl="0" marL="1417320" rtl="0" algn="l">
              <a:lnSpc>
                <a:spcPct val="90000"/>
              </a:lnSpc>
              <a:spcBef>
                <a:spcPts val="1400"/>
              </a:spcBef>
              <a:spcAft>
                <a:spcPts val="0"/>
              </a:spcAft>
              <a:buSzPts val="1760"/>
              <a:buNone/>
            </a:pPr>
            <a:r>
              <a:rPr b="1" lang="en-US"/>
              <a:t>School Psychologist:</a:t>
            </a:r>
            <a:endParaRPr/>
          </a:p>
          <a:p>
            <a:pPr indent="0" lvl="0" marL="1828800" rtl="0" algn="l">
              <a:lnSpc>
                <a:spcPct val="90000"/>
              </a:lnSpc>
              <a:spcBef>
                <a:spcPts val="1400"/>
              </a:spcBef>
              <a:spcAft>
                <a:spcPts val="0"/>
              </a:spcAft>
              <a:buNone/>
            </a:pPr>
            <a:r>
              <a:rPr lang="en-US"/>
              <a:t>Mrs. Peggy Farren:617-984-8982 </a:t>
            </a:r>
            <a:r>
              <a:rPr lang="en-US" u="sng">
                <a:solidFill>
                  <a:schemeClr val="hlink"/>
                </a:solidFill>
                <a:hlinkClick r:id="rId5"/>
              </a:rPr>
              <a:t>peggyfarren@quincypublicschools.com</a:t>
            </a:r>
            <a:endParaRPr/>
          </a:p>
          <a:p>
            <a:pPr indent="0" lvl="0" marL="1371600" rtl="0" algn="l">
              <a:lnSpc>
                <a:spcPct val="90000"/>
              </a:lnSpc>
              <a:spcBef>
                <a:spcPts val="1400"/>
              </a:spcBef>
              <a:spcAft>
                <a:spcPts val="0"/>
              </a:spcAft>
              <a:buSzPts val="1760"/>
              <a:buNone/>
            </a:pPr>
            <a:r>
              <a:rPr b="1" lang="en-US"/>
              <a:t>Health Interventionist:</a:t>
            </a:r>
            <a:endParaRPr b="1"/>
          </a:p>
          <a:p>
            <a:pPr indent="0" lvl="0" marL="1828800" rtl="0" algn="l">
              <a:lnSpc>
                <a:spcPct val="90000"/>
              </a:lnSpc>
              <a:spcBef>
                <a:spcPts val="0"/>
              </a:spcBef>
              <a:spcAft>
                <a:spcPts val="0"/>
              </a:spcAft>
              <a:buNone/>
            </a:pPr>
            <a:r>
              <a:rPr lang="en-US"/>
              <a:t>Mr. Ryan Herlihy: 617-984-8789</a:t>
            </a:r>
            <a:endParaRPr/>
          </a:p>
          <a:p>
            <a:pPr indent="0" lvl="0" marL="1828800" rtl="0" algn="l">
              <a:lnSpc>
                <a:spcPct val="90000"/>
              </a:lnSpc>
              <a:spcBef>
                <a:spcPts val="1000"/>
              </a:spcBef>
              <a:spcAft>
                <a:spcPts val="0"/>
              </a:spcAft>
              <a:buSzPts val="1760"/>
              <a:buNone/>
            </a:pPr>
            <a:r>
              <a:rPr lang="en-US" u="sng">
                <a:solidFill>
                  <a:schemeClr val="hlink"/>
                </a:solidFill>
                <a:hlinkClick r:id="rId6"/>
              </a:rPr>
              <a:t>ryanherlihy@quincypublicschools.com</a:t>
            </a:r>
            <a:r>
              <a:rPr lang="en-US"/>
              <a:t> </a:t>
            </a:r>
            <a:endParaRPr/>
          </a:p>
          <a:p>
            <a:pPr indent="0" lvl="0" marL="1417320" rtl="0" algn="l">
              <a:lnSpc>
                <a:spcPct val="80000"/>
              </a:lnSpc>
              <a:spcBef>
                <a:spcPts val="1400"/>
              </a:spcBef>
              <a:spcAft>
                <a:spcPts val="0"/>
              </a:spcAft>
              <a:buSzPts val="1760"/>
              <a:buNone/>
            </a:pPr>
            <a:r>
              <a:t/>
            </a:r>
            <a:endParaRPr/>
          </a:p>
        </p:txBody>
      </p:sp>
      <p:pic>
        <p:nvPicPr>
          <p:cNvPr id="153" name="Google Shape;153;g961f78964a_0_3"/>
          <p:cNvPicPr preferRelativeResize="0"/>
          <p:nvPr/>
        </p:nvPicPr>
        <p:blipFill>
          <a:blip r:embed="rId7">
            <a:alphaModFix/>
          </a:blip>
          <a:stretch>
            <a:fillRect/>
          </a:stretch>
        </p:blipFill>
        <p:spPr>
          <a:xfrm>
            <a:off x="319325" y="309619"/>
            <a:ext cx="1274171" cy="1648927"/>
          </a:xfrm>
          <a:prstGeom prst="rect">
            <a:avLst/>
          </a:prstGeom>
          <a:noFill/>
          <a:ln>
            <a:noFill/>
          </a:ln>
        </p:spPr>
      </p:pic>
      <p:pic>
        <p:nvPicPr>
          <p:cNvPr id="154" name="Google Shape;154;g961f78964a_0_3"/>
          <p:cNvPicPr preferRelativeResize="0"/>
          <p:nvPr/>
        </p:nvPicPr>
        <p:blipFill>
          <a:blip r:embed="rId8">
            <a:alphaModFix/>
          </a:blip>
          <a:stretch>
            <a:fillRect/>
          </a:stretch>
        </p:blipFill>
        <p:spPr>
          <a:xfrm>
            <a:off x="823575" y="4314200"/>
            <a:ext cx="591000" cy="783425"/>
          </a:xfrm>
          <a:prstGeom prst="rect">
            <a:avLst/>
          </a:prstGeom>
          <a:noFill/>
          <a:ln>
            <a:noFill/>
          </a:ln>
        </p:spPr>
      </p:pic>
      <p:pic>
        <p:nvPicPr>
          <p:cNvPr id="155" name="Google Shape;155;g961f78964a_0_3"/>
          <p:cNvPicPr preferRelativeResize="0"/>
          <p:nvPr/>
        </p:nvPicPr>
        <p:blipFill>
          <a:blip r:embed="rId9">
            <a:alphaModFix/>
          </a:blip>
          <a:stretch>
            <a:fillRect/>
          </a:stretch>
        </p:blipFill>
        <p:spPr>
          <a:xfrm>
            <a:off x="823575" y="2408967"/>
            <a:ext cx="591000" cy="738758"/>
          </a:xfrm>
          <a:prstGeom prst="rect">
            <a:avLst/>
          </a:prstGeom>
          <a:noFill/>
          <a:ln>
            <a:noFill/>
          </a:ln>
        </p:spPr>
      </p:pic>
      <p:pic>
        <p:nvPicPr>
          <p:cNvPr id="156" name="Google Shape;156;g961f78964a_0_3"/>
          <p:cNvPicPr preferRelativeResize="0"/>
          <p:nvPr/>
        </p:nvPicPr>
        <p:blipFill>
          <a:blip r:embed="rId10">
            <a:alphaModFix/>
          </a:blip>
          <a:stretch>
            <a:fillRect/>
          </a:stretch>
        </p:blipFill>
        <p:spPr>
          <a:xfrm>
            <a:off x="823575" y="3339252"/>
            <a:ext cx="591000" cy="783424"/>
          </a:xfrm>
          <a:prstGeom prst="rect">
            <a:avLst/>
          </a:prstGeom>
          <a:noFill/>
          <a:ln>
            <a:noFill/>
          </a:ln>
        </p:spPr>
      </p:pic>
      <p:pic>
        <p:nvPicPr>
          <p:cNvPr id="157" name="Google Shape;157;g961f78964a_0_3"/>
          <p:cNvPicPr preferRelativeResize="0"/>
          <p:nvPr/>
        </p:nvPicPr>
        <p:blipFill>
          <a:blip r:embed="rId11">
            <a:alphaModFix/>
          </a:blip>
          <a:stretch>
            <a:fillRect/>
          </a:stretch>
        </p:blipFill>
        <p:spPr>
          <a:xfrm>
            <a:off x="823575" y="5477150"/>
            <a:ext cx="591000" cy="783426"/>
          </a:xfrm>
          <a:prstGeom prst="rect">
            <a:avLst/>
          </a:prstGeom>
          <a:noFill/>
          <a:ln>
            <a:noFill/>
          </a:ln>
        </p:spPr>
      </p:pic>
      <p:sp>
        <p:nvSpPr>
          <p:cNvPr id="158" name="Google Shape;158;g961f78964a_0_3"/>
          <p:cNvSpPr txBox="1"/>
          <p:nvPr/>
        </p:nvSpPr>
        <p:spPr>
          <a:xfrm>
            <a:off x="7216125" y="4906250"/>
            <a:ext cx="4709400" cy="203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200">
                <a:solidFill>
                  <a:schemeClr val="accent1"/>
                </a:solidFill>
                <a:latin typeface="Corbel"/>
                <a:ea typeface="Corbel"/>
                <a:cs typeface="Corbel"/>
                <a:sym typeface="Corbel"/>
              </a:rPr>
              <a:t>Interpreter for Chinese speaking families</a:t>
            </a:r>
            <a:endParaRPr>
              <a:solidFill>
                <a:schemeClr val="accent1"/>
              </a:solidFill>
              <a:latin typeface="Corbel"/>
              <a:ea typeface="Corbel"/>
              <a:cs typeface="Corbel"/>
              <a:sym typeface="Corbel"/>
            </a:endParaRPr>
          </a:p>
          <a:p>
            <a:pPr indent="0" lvl="0" marL="0" rtl="0" algn="l">
              <a:spcBef>
                <a:spcPts val="0"/>
              </a:spcBef>
              <a:spcAft>
                <a:spcPts val="0"/>
              </a:spcAft>
              <a:buNone/>
            </a:pPr>
            <a:r>
              <a:rPr lang="en-US" sz="2200">
                <a:solidFill>
                  <a:schemeClr val="accent1"/>
                </a:solidFill>
                <a:latin typeface="Corbel"/>
                <a:ea typeface="Corbel"/>
                <a:cs typeface="Corbel"/>
                <a:sym typeface="Corbel"/>
              </a:rPr>
              <a:t>Mr. Weijie Luo: 617-984-8976</a:t>
            </a:r>
            <a:endParaRPr sz="2200">
              <a:solidFill>
                <a:schemeClr val="accent1"/>
              </a:solidFill>
              <a:latin typeface="Corbel"/>
              <a:ea typeface="Corbel"/>
              <a:cs typeface="Corbel"/>
              <a:sym typeface="Corbel"/>
            </a:endParaRPr>
          </a:p>
          <a:p>
            <a:pPr indent="0" lvl="0" marL="0" rtl="0" algn="l">
              <a:spcBef>
                <a:spcPts val="0"/>
              </a:spcBef>
              <a:spcAft>
                <a:spcPts val="0"/>
              </a:spcAft>
              <a:buNone/>
            </a:pPr>
            <a:r>
              <a:rPr lang="en-US" sz="2200" u="sng">
                <a:solidFill>
                  <a:schemeClr val="hlink"/>
                </a:solidFill>
                <a:latin typeface="Corbel"/>
                <a:ea typeface="Corbel"/>
                <a:cs typeface="Corbel"/>
                <a:sym typeface="Corbel"/>
                <a:hlinkClick r:id="rId12"/>
              </a:rPr>
              <a:t>wiejieluo@quincypublicschools.com</a:t>
            </a:r>
            <a:endParaRPr sz="2200">
              <a:solidFill>
                <a:schemeClr val="accent1"/>
              </a:solidFill>
              <a:latin typeface="Corbel"/>
              <a:ea typeface="Corbel"/>
              <a:cs typeface="Corbel"/>
              <a:sym typeface="Corbel"/>
            </a:endParaRPr>
          </a:p>
          <a:p>
            <a:pPr indent="0" lvl="0" marL="0" rtl="0" algn="l">
              <a:spcBef>
                <a:spcPts val="0"/>
              </a:spcBef>
              <a:spcAft>
                <a:spcPts val="0"/>
              </a:spcAft>
              <a:buNone/>
            </a:pPr>
            <a:r>
              <a:t/>
            </a:r>
            <a:endParaRPr sz="2200">
              <a:solidFill>
                <a:schemeClr val="accent1"/>
              </a:solidFill>
              <a:latin typeface="Corbel"/>
              <a:ea typeface="Corbel"/>
              <a:cs typeface="Corbel"/>
              <a:sym typeface="Corbe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5"/>
          <p:cNvSpPr txBox="1"/>
          <p:nvPr/>
        </p:nvSpPr>
        <p:spPr>
          <a:xfrm>
            <a:off x="3258900" y="449075"/>
            <a:ext cx="5461200" cy="683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accent1"/>
                </a:solidFill>
                <a:latin typeface="Inder"/>
                <a:ea typeface="Inder"/>
                <a:cs typeface="Inder"/>
                <a:sym typeface="Inder"/>
              </a:rPr>
              <a:t>Remote Learning</a:t>
            </a:r>
            <a:endParaRPr b="0" i="0" sz="1400" u="none" cap="none" strike="noStrike">
              <a:solidFill>
                <a:srgbClr val="000000"/>
              </a:solidFill>
              <a:latin typeface="Arial"/>
              <a:ea typeface="Arial"/>
              <a:cs typeface="Arial"/>
              <a:sym typeface="Arial"/>
            </a:endParaRPr>
          </a:p>
        </p:txBody>
      </p:sp>
      <p:sp>
        <p:nvSpPr>
          <p:cNvPr id="164" name="Google Shape;164;p5"/>
          <p:cNvSpPr txBox="1"/>
          <p:nvPr/>
        </p:nvSpPr>
        <p:spPr>
          <a:xfrm>
            <a:off x="2284214" y="1623704"/>
            <a:ext cx="7623600" cy="1754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Inder"/>
                <a:ea typeface="Inder"/>
                <a:cs typeface="Inder"/>
                <a:sym typeface="Inder"/>
              </a:rPr>
              <a:t>We, as educators, agree that having your children attend brick and mortar school is the best option for their academic progress and social-emotional success. Until we can meet together again, our teachers are working to make their virtual classes engaging while maintaining the high standards North Quincy High School is known for.  We are all looking forward to when it safe! </a:t>
            </a:r>
            <a:endParaRPr b="0" i="0" sz="1400" u="none" cap="none" strike="noStrike">
              <a:solidFill>
                <a:srgbClr val="000000"/>
              </a:solidFill>
              <a:latin typeface="Arial"/>
              <a:ea typeface="Arial"/>
              <a:cs typeface="Arial"/>
              <a:sym typeface="Arial"/>
            </a:endParaRPr>
          </a:p>
        </p:txBody>
      </p:sp>
      <p:pic>
        <p:nvPicPr>
          <p:cNvPr id="165" name="Google Shape;165;p5"/>
          <p:cNvPicPr preferRelativeResize="0"/>
          <p:nvPr/>
        </p:nvPicPr>
        <p:blipFill rotWithShape="1">
          <a:blip r:embed="rId3">
            <a:alphaModFix/>
          </a:blip>
          <a:srcRect b="0" l="0" r="0" t="0"/>
          <a:stretch/>
        </p:blipFill>
        <p:spPr>
          <a:xfrm>
            <a:off x="3959538" y="3906619"/>
            <a:ext cx="3786187" cy="2524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6"/>
          <p:cNvSpPr txBox="1"/>
          <p:nvPr/>
        </p:nvSpPr>
        <p:spPr>
          <a:xfrm>
            <a:off x="2160655" y="3777771"/>
            <a:ext cx="7623572"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Inder"/>
                <a:ea typeface="Inder"/>
                <a:cs typeface="Inder"/>
                <a:sym typeface="Inder"/>
              </a:rPr>
              <a:t>.</a:t>
            </a:r>
            <a:endParaRPr b="0" i="0" sz="1400" u="none" cap="none" strike="noStrike">
              <a:solidFill>
                <a:srgbClr val="000000"/>
              </a:solidFill>
              <a:latin typeface="Arial"/>
              <a:ea typeface="Arial"/>
              <a:cs typeface="Arial"/>
              <a:sym typeface="Arial"/>
            </a:endParaRPr>
          </a:p>
        </p:txBody>
      </p:sp>
      <p:sp>
        <p:nvSpPr>
          <p:cNvPr id="171" name="Google Shape;171;p6"/>
          <p:cNvSpPr txBox="1"/>
          <p:nvPr>
            <p:ph type="title"/>
          </p:nvPr>
        </p:nvSpPr>
        <p:spPr>
          <a:xfrm>
            <a:off x="1143000" y="609600"/>
            <a:ext cx="9875400" cy="13563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1"/>
              </a:buClr>
              <a:buSzPts val="4400"/>
              <a:buFont typeface="Corbel"/>
              <a:buNone/>
            </a:pPr>
            <a:r>
              <a:rPr lang="en-US"/>
              <a:t>Remote Learning</a:t>
            </a:r>
            <a:br>
              <a:rPr lang="en-US"/>
            </a:br>
            <a:endParaRPr/>
          </a:p>
        </p:txBody>
      </p:sp>
      <p:sp>
        <p:nvSpPr>
          <p:cNvPr id="172" name="Google Shape;172;p6"/>
          <p:cNvSpPr txBox="1"/>
          <p:nvPr>
            <p:ph idx="1" type="body"/>
          </p:nvPr>
        </p:nvSpPr>
        <p:spPr>
          <a:xfrm>
            <a:off x="1823425" y="2308075"/>
            <a:ext cx="9873000" cy="4038600"/>
          </a:xfrm>
          <a:prstGeom prst="rect">
            <a:avLst/>
          </a:prstGeom>
          <a:noFill/>
          <a:ln>
            <a:noFill/>
          </a:ln>
        </p:spPr>
        <p:txBody>
          <a:bodyPr anchorCtr="0" anchor="t" bIns="45700" lIns="91425" spcFirstLastPara="1" rIns="91425" wrap="square" tIns="45700">
            <a:normAutofit/>
          </a:bodyPr>
          <a:lstStyle/>
          <a:p>
            <a:pPr indent="-201422" lvl="0" marL="228600" rtl="0" algn="l">
              <a:lnSpc>
                <a:spcPct val="100000"/>
              </a:lnSpc>
              <a:spcBef>
                <a:spcPts val="1400"/>
              </a:spcBef>
              <a:spcAft>
                <a:spcPts val="0"/>
              </a:spcAft>
              <a:buClr>
                <a:schemeClr val="dk1"/>
              </a:buClr>
              <a:buSzPts val="1732"/>
              <a:buChar char="•"/>
            </a:pPr>
            <a:r>
              <a:rPr lang="en-US" sz="2140">
                <a:solidFill>
                  <a:schemeClr val="dk1"/>
                </a:solidFill>
                <a:latin typeface="Inder"/>
                <a:ea typeface="Inder"/>
                <a:cs typeface="Inder"/>
                <a:sym typeface="Inder"/>
              </a:rPr>
              <a:t>We know that it may be difficult for children to stay engaged during Zoom meetings. We have worked hard over the summer to create engaging distance lessons to help your children learn. We encourage students and parents to set up a comfortable area, with limited distractions. </a:t>
            </a:r>
            <a:endParaRPr sz="2300">
              <a:solidFill>
                <a:schemeClr val="dk1"/>
              </a:solidFill>
            </a:endParaRPr>
          </a:p>
          <a:p>
            <a:pPr indent="-201422" lvl="0" marL="228600" rtl="0" algn="l">
              <a:lnSpc>
                <a:spcPct val="100000"/>
              </a:lnSpc>
              <a:spcBef>
                <a:spcPts val="1400"/>
              </a:spcBef>
              <a:spcAft>
                <a:spcPts val="0"/>
              </a:spcAft>
              <a:buClr>
                <a:schemeClr val="dk1"/>
              </a:buClr>
              <a:buSzPts val="1732"/>
              <a:buChar char="•"/>
            </a:pPr>
            <a:r>
              <a:rPr lang="en-US" sz="2140">
                <a:solidFill>
                  <a:schemeClr val="dk1"/>
                </a:solidFill>
                <a:latin typeface="Inder"/>
                <a:ea typeface="Inder"/>
                <a:cs typeface="Inder"/>
                <a:sym typeface="Inder"/>
              </a:rPr>
              <a:t>If at any point you see your child struggling to stay on task during meetings, please contact your child’s teacher/counselor and we will work with you to address your concerns</a:t>
            </a:r>
            <a:endParaRPr sz="1970">
              <a:solidFill>
                <a:schemeClr val="dk1"/>
              </a:solidFill>
            </a:endParaRPr>
          </a:p>
          <a:p>
            <a:pPr indent="-241300" lvl="0" marL="342900" rtl="0" algn="l">
              <a:lnSpc>
                <a:spcPct val="100000"/>
              </a:lnSpc>
              <a:spcBef>
                <a:spcPts val="0"/>
              </a:spcBef>
              <a:spcAft>
                <a:spcPts val="0"/>
              </a:spcAft>
              <a:buSzPts val="1440"/>
              <a:buNone/>
            </a:pPr>
            <a:r>
              <a:t/>
            </a:r>
            <a:endParaRPr sz="1600">
              <a:solidFill>
                <a:schemeClr val="dk1"/>
              </a:solidFill>
              <a:highlight>
                <a:srgbClr val="FF9900"/>
              </a:highlight>
              <a:latin typeface="Inder"/>
              <a:ea typeface="Inder"/>
              <a:cs typeface="Inder"/>
              <a:sym typeface="Inder"/>
            </a:endParaRPr>
          </a:p>
          <a:p>
            <a:pPr indent="0" lvl="0" marL="0" rtl="0" algn="l">
              <a:lnSpc>
                <a:spcPct val="90000"/>
              </a:lnSpc>
              <a:spcBef>
                <a:spcPts val="1400"/>
              </a:spcBef>
              <a:spcAft>
                <a:spcPts val="0"/>
              </a:spcAft>
              <a:buSzPts val="1440"/>
              <a:buNone/>
            </a:pPr>
            <a:r>
              <a:t/>
            </a:r>
            <a:endParaRPr/>
          </a:p>
          <a:p>
            <a:pPr indent="0" lvl="0" marL="228600" marR="0" rtl="0" algn="l">
              <a:lnSpc>
                <a:spcPct val="100000"/>
              </a:lnSpc>
              <a:spcBef>
                <a:spcPts val="0"/>
              </a:spcBef>
              <a:spcAft>
                <a:spcPts val="0"/>
              </a:spcAft>
              <a:buSzPts val="1440"/>
              <a:buNone/>
            </a:pPr>
            <a:r>
              <a:t/>
            </a:r>
            <a:endParaRPr sz="2140">
              <a:solidFill>
                <a:srgbClr val="000000"/>
              </a:solidFill>
              <a:latin typeface="Inder"/>
              <a:ea typeface="Inder"/>
              <a:cs typeface="Inder"/>
              <a:sym typeface="Inder"/>
            </a:endParaRPr>
          </a:p>
        </p:txBody>
      </p:sp>
    </p:spTree>
  </p:cSld>
  <p:clrMapOvr>
    <a:masterClrMapping/>
  </p:clrMapOvr>
</p:sld>
</file>

<file path=ppt/theme/theme1.xml><?xml version="1.0" encoding="utf-8"?>
<a:theme xmlns:a="http://schemas.openxmlformats.org/drawingml/2006/main" xmlns:r="http://schemas.openxmlformats.org/officeDocument/2006/relationships" name="Basis">
  <a:themeElements>
    <a:clrScheme name="Red">
      <a:dk1>
        <a:srgbClr val="000000"/>
      </a:dk1>
      <a:lt1>
        <a:srgbClr val="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2020-08-13T16:33:30Z</dcterms:created>
  <dc:creator>HELENA SKINNER</dc:creator>
</cp:coreProperties>
</file>